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F5225-7A5D-4F99-A4EC-0C9C684492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9856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68BFD-9AAF-4F7A-9192-7CAEA6431FD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7723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EA8E97-A94E-4BED-AA51-0137022F920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1338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0813F-E6D4-446D-9264-7ADB6BB1AE5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9699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09606-3E68-4EE5-82D6-DEA58EBD38D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02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55B58A-EF69-427F-8C1E-37E1A918F5D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6589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8C6FC-D052-4C03-9926-ED8DB8BF496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4976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66309C-DD5B-4F1A-AA8B-D5CFDDB0F61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6493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D237CF-9190-4826-A706-99A5172B28C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5522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0AB83-7EAF-4B7A-9B31-153EAE6B59E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91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0A840-C974-4A98-9CE2-BABE2D2607B9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710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2021FA-1147-48DF-83A4-C8D98B508B96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A396555-D15A-8B90-FF8E-897942125A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83C9DE7-3D94-5307-99E7-794CF02EC49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52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6064D29-B59A-8E4A-4BB2-10696FA5B4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24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Zing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blij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1542/1551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51A3E147-0FAD-91CF-7ADA-371E4D99C97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0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05673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72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34</cp:revision>
  <dcterms:created xsi:type="dcterms:W3CDTF">2004-09-21T10:26:12Z</dcterms:created>
  <dcterms:modified xsi:type="dcterms:W3CDTF">2026-04-22T08:24:08Z</dcterms:modified>
</cp:coreProperties>
</file>