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01C370-CA71-A1E9-BB0C-777809E5A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8A3623F-F19E-D648-D164-808DE106AF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53E578-6E02-3C31-1B28-E2F126233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9C2FEDC-FA79-D745-E53E-AE5EE0D9A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E9B061-25C3-454A-79AD-508FFE388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4428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CBD3D7-07EA-70AA-119A-6B815F5A8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BEA8D2F-753E-06BB-18AD-2C4A353DE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2C9802-AD57-EDFA-5E58-14B3DC662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F47338-7101-35C1-DA28-0F4DBD35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4C7E76-B47E-1FB8-8617-8E092D1ED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714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77D25A1-F2E6-BCD6-271E-276F062A15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CA89446-691E-DA5E-7110-CAC010A49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15322C-9DA8-C0A0-9AC0-138A652C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191E263-90C3-AA11-0657-A9F5EAF54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B8D2E4-A910-0D4C-4DD9-6C6B7C8E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42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9EA320-58AE-8559-9E33-D8627F71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2B0D33D-95C0-7450-4937-6C1B2FFE2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96D975-1EF8-06F5-AFAF-F6D8EC9D1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A9716E-A44B-474E-4A74-A6A67E123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48B367-F9FC-795A-9892-F01F703C5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853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FFCCEB-9910-2894-645D-ED1DDAC6E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AB7B31-C649-2D70-712E-4896B4D0C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62B4CD-C31D-121E-C87B-43F30AEA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E6F9117-5521-6FF8-602E-75BAB6EAE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9FD69F-B325-AA4E-3AE4-433D6338B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0696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D4C230-D068-9DFC-7986-C427C1E5E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A26598-24C2-810B-DD49-ECB2D61DAB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C31834D-EC3B-877A-01D5-3F435DA5E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2FD3BAE-5213-CAD0-34EF-65D7B824F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1D5FDFF-FB55-BDCD-0B75-FB32EBABD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2D16737-E77A-087A-B917-EB2AC07A1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143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3464DE-9272-7395-F667-79E854404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7048F17-B464-E68C-B52D-2E37D8F14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45E2484-A879-DEFB-FD12-DFED7A2182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50ADAD1-0328-4CDF-E28E-BE632EADD1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D7F8BBD-4EB7-3235-EE26-BA5344372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FB5C08C-CBBC-1C3F-1E22-78D4057B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D1675BD-73EB-B0DD-1404-F83747358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EC33631-A22F-4E3B-6814-248442741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0287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2038F4-FFCC-142A-699C-0184FC7F9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2EBF63A-F7C6-5626-025D-FBC3158E9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BC5C20B-F370-876E-9976-091917BB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0D1AD37-F85D-486F-24F1-189266705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552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54351A7-3F58-CDFF-CBC8-318B0E3FB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A6B67EC-4657-BBD1-64F0-2998133A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0430744-58D6-FD52-2075-D195EAF28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559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2F881-74FD-43F9-3E9F-658368198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B7547A-3EAA-4075-E7B2-0094F3FDA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A29BC28-63D6-CFDC-52F1-F8CB5AE6E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49B2348-B885-F190-8B24-1FCB533CB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935B70D-3825-CA51-D528-FF714F9F6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3E70CF0-2946-3D9D-5D00-85864D3D4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1362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99C370-2974-DE1E-1FDE-D8BA74CBC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65E6AD4-3136-D415-A2F8-5F13EA012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1BFD3F5-35FF-C954-18EB-ED682E919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EC4B306-09F5-AE6E-B26C-6F096A2A4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8A2FE88-384C-0CE0-BAA2-B00A7C5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6E1D09A-CABF-0FF4-8CD9-D5CF051F9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7333467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BE9777C-FB3C-FFED-EC30-69AA5675B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3D90C79-88AD-698F-894C-FE9375865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F37FCE-6571-8C44-B492-CCB114696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761A79-F740-F581-A0DD-3AA779F80F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9121556-8741-D57F-288B-5117E6934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2980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529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4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05673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2026-04-22T08:22:29Z</dcterms:created>
  <dcterms:modified xsi:type="dcterms:W3CDTF">2026-04-22T08:23:35Z</dcterms:modified>
</cp:coreProperties>
</file>