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6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64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4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7851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120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2026-05-16T15:07:09Z</dcterms:modified>
</cp:coreProperties>
</file>