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lijn&#10;&#10;Door AI gegenereerde inhoud is mogelijk onjuist.">
            <a:extLst>
              <a:ext uri="{FF2B5EF4-FFF2-40B4-BE49-F238E27FC236}">
                <a16:creationId xmlns:a16="http://schemas.microsoft.com/office/drawing/2014/main" id="{370ECF82-0329-C4E4-E31F-6B4616447DB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7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lijn, nummer&#10;&#10;Door AI gegenereerde inhoud is mogelijk onjuist.">
            <a:extLst>
              <a:ext uri="{FF2B5EF4-FFF2-40B4-BE49-F238E27FC236}">
                <a16:creationId xmlns:a16="http://schemas.microsoft.com/office/drawing/2014/main" id="{2A5A712F-1DEC-EC3B-C7E8-429010B4BCF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217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661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nummer, Bladmuziek&#10;&#10;Door AI gegenereerde inhoud is mogelijk onjuist.">
            <a:extLst>
              <a:ext uri="{FF2B5EF4-FFF2-40B4-BE49-F238E27FC236}">
                <a16:creationId xmlns:a16="http://schemas.microsoft.com/office/drawing/2014/main" id="{A6AAE4DF-6270-997F-33DE-3B3C1D87029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7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649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ijn, Lettertype, nummer&#10;&#10;Door AI gegenereerde inhoud is mogelijk onjuist.">
            <a:extLst>
              <a:ext uri="{FF2B5EF4-FFF2-40B4-BE49-F238E27FC236}">
                <a16:creationId xmlns:a16="http://schemas.microsoft.com/office/drawing/2014/main" id="{7EF1CE7C-8D0C-81B6-16DB-CAAD336BF46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217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346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Bladmuziek, nummer&#10;&#10;Door AI gegenereerde inhoud is mogelijk onjuist.">
            <a:extLst>
              <a:ext uri="{FF2B5EF4-FFF2-40B4-BE49-F238E27FC236}">
                <a16:creationId xmlns:a16="http://schemas.microsoft.com/office/drawing/2014/main" id="{24F976C6-9B60-7795-3D27-E556FE8D3E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447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52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Kom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mij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J,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Lettertype, lijn, nummer&#10;&#10;Door AI gegenereerde inhoud is mogelijk onjuist.">
            <a:extLst>
              <a:ext uri="{FF2B5EF4-FFF2-40B4-BE49-F238E27FC236}">
                <a16:creationId xmlns:a16="http://schemas.microsoft.com/office/drawing/2014/main" id="{A8971521-3AA1-4811-0D1B-49018BE289A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5000"/>
            <a:ext cx="7620000" cy="217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57851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120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2026-05-16T15:07:09Z</dcterms:modified>
</cp:coreProperties>
</file>