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8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58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B39A13-7560-2704-98AC-D48870395B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EC269DB-2154-D95E-C247-E391271A69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4D31CD7-C047-A21A-8382-CA688BCE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EE638-FA7A-483F-88D3-E2F79C140746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B8E793D-75EF-161B-B788-833C0DB5F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CD6618C-228B-F9BE-802F-F14F1585C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4FF4-B819-403D-A53B-4D78F22D68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8640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9EF1BF-5FD4-B04C-AE0C-D2A55D833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58E7B3F-C5B9-32C0-69E5-92B8C94D3E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EB51CB5-E20B-2ED4-8008-4F300370E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EE638-FA7A-483F-88D3-E2F79C140746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CA947A-DED1-EEF5-6E4F-41DD6C8DB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830A369-0A8A-A730-F75A-EF79AC873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4FF4-B819-403D-A53B-4D78F22D68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9999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B366456-D18D-07A7-267D-41FFA313B9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7605F89-4E2B-C8C1-F6BE-BBBDFECD22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22D224F-AE39-F43B-2CFA-17E1B7B84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EE638-FA7A-483F-88D3-E2F79C140746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8A0EDFC-EE3B-AEA2-FCD7-5ED0C28DA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9A13C3B-E382-8F21-2EC4-FBEF9A44B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4FF4-B819-403D-A53B-4D78F22D68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0100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0633D4-021D-02BC-1625-F1E4C0DAF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C58F86-FFA9-B924-AE13-52240738F9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F3E00A5-F7CC-B6B4-2BDC-A3305EE09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EE638-FA7A-483F-88D3-E2F79C140746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B330366-B6C2-F541-1178-CC8D1291B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43E521C-C920-8B63-26BE-8A7D7FBC7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4FF4-B819-403D-A53B-4D78F22D68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3801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B11996-9EAB-B97B-04C0-E158F38EB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4EA6110-2DA9-302E-5659-C097414E5A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681E4C9-2204-B22E-9083-E61B8D876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EE638-FA7A-483F-88D3-E2F79C140746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B255822-1B6E-EA50-A8B6-F3221D9D4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5540576-CB2E-57C6-CEB5-96E977674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4FF4-B819-403D-A53B-4D78F22D68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2909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0796DA-C45F-E0E5-5747-908A2F9C8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72D0B4F-C090-7429-000E-7017B0A35C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64D2024-F276-FB6C-065B-26B77CB9EF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E00AF90-838D-462F-1AE5-5D2F0C339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EE638-FA7A-483F-88D3-E2F79C140746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3CBF5C0-565B-F813-9B84-C46EE7A71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38F5140-6A3B-5A8E-1C80-8554C107F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4FF4-B819-403D-A53B-4D78F22D68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1284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820F0B-8FBE-4EA1-4FD0-11CA2267F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5CC385E-F7D7-17C0-9CE7-A2A634FED3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FC9F8C0-4CA4-1C9A-2EF2-3809B2FA63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340BAFD-DF07-AF33-A3B7-518692F3F8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A55BA51-D9AD-895F-F803-133ED3149E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528B9B3-474F-6A7C-1B2A-3E272C558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EE638-FA7A-483F-88D3-E2F79C140746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B61469E-E808-DB10-9E82-56A6A6409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8391F21-A7DF-D0EC-C534-B38F431C2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4FF4-B819-403D-A53B-4D78F22D68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6130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BA7CBE-D076-37C6-42F4-2C3E3C45B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64DFF7E-39C8-E0B7-1513-9F8320832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EE638-FA7A-483F-88D3-E2F79C140746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F2975A0-60AD-DFDB-6CFD-9ABA66AE3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487391F-AA68-6552-8A55-0D26B16D3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4FF4-B819-403D-A53B-4D78F22D68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149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490A00A-7ABB-419A-E7E6-1F244EDD9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EE638-FA7A-483F-88D3-E2F79C140746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0BCE23A-4502-1C15-9719-BBFED0E77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6DB6BD8-F56F-4242-D7C3-FDA6378C7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4FF4-B819-403D-A53B-4D78F22D68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3036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BE1C2C-A908-2924-2AA4-3E6913B70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C2163C1-0D70-6B18-7FA8-B4693C6A9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40A7BD2-AA12-0168-F5D8-7A9327760F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D29DAF0-97FD-C5D9-304F-81A189BAC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EE638-FA7A-483F-88D3-E2F79C140746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25676FE-4E48-D28E-1EDC-55CE892B8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DA012B6-7B03-0C08-63CA-44DC1BF64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4FF4-B819-403D-A53B-4D78F22D68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0026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18B73C-0EA5-3E8B-61C5-ABCE33AB8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BE71852-987F-39D1-DA73-1511B2781D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6A97849-0081-04BB-1EA3-C3A24812C7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DB0987E-A4A2-A797-D2E7-F9B513D66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EE638-FA7A-483F-88D3-E2F79C140746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988B7C6-D698-9E7F-25C0-5696E4001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04E55B9-F491-84F0-23C8-6ACB4C9E6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4FF4-B819-403D-A53B-4D78F22D68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9107806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A574EBF-B643-0BCE-453B-A0F5CA785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6B6C28C-0719-279D-58C1-AA017E1FD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291CD58-F4CF-D8D9-9C15-2DFE002997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6EE638-FA7A-483F-88D3-E2F79C140746}" type="datetimeFigureOut">
              <a:rPr lang="nl-NL" smtClean="0"/>
              <a:t>16-5-2026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2224642-A525-A96E-52A1-6B69848288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03925C8-E048-57F7-026A-71A5AA02CA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114FF4-B819-403D-A53B-4D78F22D68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0287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8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9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0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1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Kom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bij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J,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380999"/>
            <a:ext cx="8382000" cy="492350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Kom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bij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J,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381000"/>
            <a:ext cx="8382000" cy="239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661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Kom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bij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J,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380999"/>
            <a:ext cx="8382000" cy="492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649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Kom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bij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J,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381000"/>
            <a:ext cx="8382000" cy="239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346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Kom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bij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J,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380999"/>
            <a:ext cx="8382000" cy="492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526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Kom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bij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J,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381000"/>
            <a:ext cx="8382000" cy="239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57851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120</Words>
  <Application>Microsoft Office PowerPoint</Application>
  <PresentationFormat>Breedbeeld</PresentationFormat>
  <Paragraphs>6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Gerkema</dc:creator>
  <cp:lastModifiedBy>Freddy Gerkema</cp:lastModifiedBy>
  <cp:revision>1</cp:revision>
  <dcterms:created xsi:type="dcterms:W3CDTF">2026-05-16T15:05:15Z</dcterms:created>
  <dcterms:modified xsi:type="dcterms:W3CDTF">2026-05-16T15:06:44Z</dcterms:modified>
</cp:coreProperties>
</file>