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39A13-7560-2704-98AC-D48870395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C269DB-2154-D95E-C247-E391271A6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D31CD7-C047-A21A-8382-CA688BCE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8E793D-75EF-161B-B788-833C0DB5F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D6618C-228B-F9BE-802F-F14F1585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864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EF1BF-5FD4-B04C-AE0C-D2A55D833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58E7B3F-C5B9-32C0-69E5-92B8C94D3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B51CB5-E20B-2ED4-8008-4F300370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CA947A-DED1-EEF5-6E4F-41DD6C8DB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30A369-0A8A-A730-F75A-EF79AC873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9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B366456-D18D-07A7-267D-41FFA313B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605F89-4E2B-C8C1-F6BE-BBBDFECD2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2D224F-AE39-F43B-2CFA-17E1B7B8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A0EDFC-EE3B-AEA2-FCD7-5ED0C28D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A13C3B-E382-8F21-2EC4-FBEF9A44B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10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633D4-021D-02BC-1625-F1E4C0DAF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C58F86-FFA9-B924-AE13-52240738F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3E00A5-F7CC-B6B4-2BDC-A3305EE09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330366-B6C2-F541-1178-CC8D1291B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3E521C-C920-8B63-26BE-8A7D7FBC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3801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11996-9EAB-B97B-04C0-E158F38E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EA6110-2DA9-302E-5659-C097414E5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81E4C9-2204-B22E-9083-E61B8D876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255822-1B6E-EA50-A8B6-F3221D9D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540576-CB2E-57C6-CEB5-96E977674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90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796DA-C45F-E0E5-5747-908A2F9C8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2D0B4F-C090-7429-000E-7017B0A3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4D2024-F276-FB6C-065B-26B77CB9E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E00AF90-838D-462F-1AE5-5D2F0C339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3CBF5C0-565B-F813-9B84-C46EE7A7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38F5140-6A3B-5A8E-1C80-8554C107F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28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20F0B-8FBE-4EA1-4FD0-11CA2267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5CC385E-F7D7-17C0-9CE7-A2A634FED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FC9F8C0-4CA4-1C9A-2EF2-3809B2FA6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340BAFD-DF07-AF33-A3B7-518692F3F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A55BA51-D9AD-895F-F803-133ED3149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528B9B3-474F-6A7C-1B2A-3E272C55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61469E-E808-DB10-9E82-56A6A6409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8391F21-A7DF-D0EC-C534-B38F431C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13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BA7CBE-D076-37C6-42F4-2C3E3C45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64DFF7E-39C8-E0B7-1513-9F832083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F2975A0-60AD-DFDB-6CFD-9ABA66AE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487391F-AA68-6552-8A55-0D26B16D3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49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490A00A-7ABB-419A-E7E6-1F244EDD9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0BCE23A-4502-1C15-9719-BBFED0E7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DB6BD8-F56F-4242-D7C3-FDA6378C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03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E1C2C-A908-2924-2AA4-3E6913B7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2163C1-0D70-6B18-7FA8-B4693C6A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40A7BD2-AA12-0168-F5D8-7A9327760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29DAF0-97FD-C5D9-304F-81A189BA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5676FE-4E48-D28E-1EDC-55CE892B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A012B6-7B03-0C08-63CA-44DC1BF6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02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8B73C-0EA5-3E8B-61C5-ABCE33AB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BE71852-987F-39D1-DA73-1511B2781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A97849-0081-04BB-1EA3-C3A24812C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B0987E-A4A2-A797-D2E7-F9B513D6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88B7C6-D698-9E7F-25C0-5696E4001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4E55B9-F491-84F0-23C8-6ACB4C9E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910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574EBF-B643-0BCE-453B-A0F5CA785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B6C28C-0719-279D-58C1-AA017E1F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91CD58-F4CF-D8D9-9C15-2DFE00299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2224642-A525-A96E-52A1-6B6984828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3925C8-E048-57F7-026A-71A5AA02C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028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lijn&#10;&#10;Door AI gegenereerde inhoud is mogelijk onjuist.">
            <a:extLst>
              <a:ext uri="{FF2B5EF4-FFF2-40B4-BE49-F238E27FC236}">
                <a16:creationId xmlns:a16="http://schemas.microsoft.com/office/drawing/2014/main" id="{370ECF82-0329-C4E4-E31F-6B4616447DB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2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lijn, nummer&#10;&#10;Door AI gegenereerde inhoud is mogelijk onjuist.">
            <a:extLst>
              <a:ext uri="{FF2B5EF4-FFF2-40B4-BE49-F238E27FC236}">
                <a16:creationId xmlns:a16="http://schemas.microsoft.com/office/drawing/2014/main" id="{2A5A712F-1DEC-EC3B-C7E8-429010B4BCF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239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66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A6AAE4DF-6270-997F-33DE-3B3C1D87029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2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64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ijn, Lettertype, nummer&#10;&#10;Door AI gegenereerde inhoud is mogelijk onjuist.">
            <a:extLst>
              <a:ext uri="{FF2B5EF4-FFF2-40B4-BE49-F238E27FC236}">
                <a16:creationId xmlns:a16="http://schemas.microsoft.com/office/drawing/2014/main" id="{7EF1CE7C-8D0C-81B6-16DB-CAAD336BF4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239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34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24F976C6-9B60-7795-3D27-E556FE8D3E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2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52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lijn, nummer&#10;&#10;Door AI gegenereerde inhoud is mogelijk onjuist.">
            <a:extLst>
              <a:ext uri="{FF2B5EF4-FFF2-40B4-BE49-F238E27FC236}">
                <a16:creationId xmlns:a16="http://schemas.microsoft.com/office/drawing/2014/main" id="{A8971521-3AA1-4811-0D1B-49018BE289A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239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5785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120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2026-05-16T15:05:15Z</dcterms:created>
  <dcterms:modified xsi:type="dcterms:W3CDTF">2026-05-16T15:06:44Z</dcterms:modified>
</cp:coreProperties>
</file>