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1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4C1836-95DD-4872-B9E9-133A73B88E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F5926B-EBB3-4183-8D75-6E57E07689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893F5A-AC24-440D-B2BE-D4CF3D3915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9AD8F-CB04-4484-8742-C66EF89C47A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1300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C729E7-81BC-4DC8-87A5-6B415481AA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439A7F-B97E-4D66-8F6E-A6ABB7FC01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CD1639-AA77-4040-AC24-DA22EE7E72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C1596-5456-4BA6-B695-E9000C4C161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3078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07FC1A-623C-4AFC-8B73-5933346C1C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180A3D-3364-482F-87CB-6CC59F6C69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C56C9B-5335-49FF-AD67-A8AC94B01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C490-C527-4047-A25D-B971C3B873A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985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1CB37D-DF81-4482-A8F8-E73DDA74C1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95A0B5-4C8F-4EFD-A502-5D25A2CD42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8C712E-9E60-42F4-A643-8A293821DB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A294-7B7E-4097-8143-D541DA56398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496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55A24A-57BF-4D64-9E3D-78CED81DF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6E6C41-1D1D-4B6D-98B7-2571A60390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90F6C7-9F6B-4845-BF44-CD143302CB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4B3E5-86ED-4045-AEF1-4144B9CB55C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6526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5ECD4D-8CE2-42E2-B0EB-95AA294081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67196-140F-4388-BDD3-801EAD8ACC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136797-23B7-429F-8C6D-6BB7BBA480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81716-55C4-4C92-A45F-7364AC25F8B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1389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CC2D1EB-3552-4500-A361-8ADED2AFFA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F629205-BDAA-4732-8A1B-F353ACE443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CAE6413-4714-40D5-AFF6-BBD758113B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4EA86-C6AD-43F5-9527-9582C27655C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42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95A4B0D-9484-44B7-B24F-2E56102871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A4DDD0-0DB5-402B-BB31-109A5C1111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55ADE9E-73D6-4B06-8727-346CB83672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473C0-75D0-4F58-83AA-5F825274187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623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134260C-CBB5-4D90-9D00-F82C890383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B23302-274F-4104-AD08-4A234C2CF2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FCBE259-23F2-4DDB-A881-981CE4080C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1424A-7CCE-4664-AFA3-B52BD7E94A0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1205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81C7A3-6B28-465E-99A6-23F1C3FEF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99A7BD-1E80-42B1-A47F-883434961D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44C331-529F-4EF2-8865-714DF059A5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D0600-2191-40DF-B2B8-26F3CCBE7AA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2261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510106-FD21-439F-8216-FE787FD3D3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563F93-0EB2-41D0-8258-81562C839C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30F089-2E14-4AC9-B21A-FFDC5FCE2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EA5F5-C515-4224-BCB1-266AA33FCB2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0894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62F60A7-838A-4627-A196-0C61ADA738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A03B17F-B913-4C29-812C-EA6E6F7063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2E3E0C7-B8A9-4B23-A834-28DD55ACE4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CCB91F0-A65F-4EA1-91B3-FAC6F757E8E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EB5CE43-ADD3-4304-9FBA-5E1213749AB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E123FBD-0AFA-42AE-83B3-E6D13A64D14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55C9635-BDA0-347B-C2DE-B98F750B54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9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79BBF833-C195-EDAA-00C9-F5C78F41103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156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5315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E4B232D-F0C2-7E74-B4DB-93579639B3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156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786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70997F9-F60C-303E-5292-BF3C96415FD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9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07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252950F2-4947-4FAC-8FBF-EC4CF46B1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Advent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Vulpius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muziek&#10;&#10;Door AI gegenereerde inhoud is mogelijk onjuist.">
            <a:extLst>
              <a:ext uri="{FF2B5EF4-FFF2-40B4-BE49-F238E27FC236}">
                <a16:creationId xmlns:a16="http://schemas.microsoft.com/office/drawing/2014/main" id="{E7DA2D2A-4CE7-2C30-8967-7CEA2ED2182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9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16800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80</Words>
  <Application>Microsoft Office PowerPoint</Application>
  <PresentationFormat>Diavoorstelling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35</cp:revision>
  <dcterms:created xsi:type="dcterms:W3CDTF">2004-09-21T10:26:12Z</dcterms:created>
  <dcterms:modified xsi:type="dcterms:W3CDTF">2026-04-22T08:59:04Z</dcterms:modified>
</cp:coreProperties>
</file>