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7F384C-CEB1-1D45-F98A-2BDDA3324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D7CE28-F8B6-A4BD-8DF9-028699966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9D5DD7-43D6-00D9-D556-137DA992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1186A5-98C2-4442-BCBE-3EF45C217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6751AB-38E7-BC0C-957B-E120973C8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859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968DF7-DE89-6877-D14D-FDDEA892C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AF0FBAC-CF15-7F4C-0279-B06447E3A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1A8316-00F0-4AEB-A949-FFE1BAACB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BAE25E-2C6A-61D1-B3DF-AA3128E1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D3C32A-9912-6254-92E2-ACE3EF59B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774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07F427C-B90D-E3F8-AE08-0FFB19514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E9ACF25-6C55-DE10-9C81-C5826BE18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9F3747-6CD2-D91C-F65C-85EE79ACA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175ACD-2367-737D-A840-784047A4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5AD3B1-F3A3-813C-A0FE-9C5BFFCC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369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964F0-9CD9-2435-ECC5-5EBFCE01D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EC85EB-31EF-16B2-B62C-F57FC1AC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6BE865-5C6A-0341-2796-335F04C80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8ACCFC-DEA2-97C5-3C7A-C38A3B465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1EDB93-456E-B78B-2D61-193B5ED4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22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D8F43-0BE3-6C85-053D-8CC79150F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98B27D8-0995-B1D6-D274-8D3DDBF11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87A6AF-88BB-9B1F-EE4A-629D41E3C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5C1A41-0494-C8C6-3741-A12BCEB6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D47267-4370-2D74-9749-4B3C42D48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177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AF8CD6-6A49-229D-C8E0-1779AF73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2246FB-699E-782F-A4AB-5A62CF172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23B3BD-5AF0-E5EF-F8D5-DBE202409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2B40F5-8690-C948-F81B-00964CF2F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C6D3497-D31F-3588-8918-1567DE0F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D008C86-0D68-4457-A9F0-200F1979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974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75D236-1B4F-29E1-0DE1-BC2A6BAD6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54043D-7F36-AB4E-B37B-62C0E3F3B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EDCC67-B8F6-975F-BD05-8A465F297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6E43745-45CD-C84C-5B28-B5E4430E5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3C3C9EE-A452-DED9-CBE8-740E46A81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745B869-232E-ABFB-6E1B-8DC13A3D8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31DF9A7-0007-365E-8711-98D20E9C0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D6FFF68-355B-726D-4135-4579E571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1385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EE847A-CD50-D98E-D31D-78B7F7494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D363467-7F1E-2E79-9AD8-E0D0827E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13AE7EE-4B06-F939-1387-29A6E6C2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0700921-5B40-6837-7F58-15096693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370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F0CFD85-EC9D-0A34-8524-07D48B50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58AE8AB-27FE-E7FC-B81B-BC1EF761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9501BEF-0D6E-05B2-866F-1F9B18180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0089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747EC6-324E-FCCC-1F86-10AE0CE85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269483-381A-3BBC-1B05-B8CF44B35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E2192B-3F70-E4D3-1D61-113DA48BA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A1CB66C-5FA1-052B-91C9-734BC523A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C9AB769-A6B8-A871-252B-C8AB95B4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C73A47E-643D-2AA8-52F0-6AA85006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8361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DEF0B-3F0F-0E15-201E-FBEBF350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0594215-1644-A0B9-35E7-48389F8DD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60FECDE-BB02-7B46-C7A1-10E211E09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1A8355-9CE9-3E55-6368-E31B7C20D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4C4C764-611C-C9B7-CEEA-52F0C482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1028A16-EA5D-AAEA-93BF-2805CC7EE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369619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8E6421C-4FEA-39A6-CF85-27D629C0A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EEB9CCF-FB7F-97E2-835A-3E09A217B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3EA1FF-9F67-DE25-A925-0B79D023E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5D22DC-6414-B1FD-BE9A-634C3C2E6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AFBC1A-EB96-D9CE-A24E-EE8081109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812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0999"/>
            <a:ext cx="7747000" cy="49500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87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315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87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786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0999"/>
            <a:ext cx="7747000" cy="495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7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0999"/>
            <a:ext cx="7747000" cy="495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16800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2026-04-22T08:56:33Z</dcterms:created>
  <dcterms:modified xsi:type="dcterms:W3CDTF">2026-04-22T08:58:30Z</dcterms:modified>
</cp:coreProperties>
</file>