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8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58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7F384C-CEB1-1D45-F98A-2BDDA33248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E0D7CE28-F8B6-A4BD-8DF9-028699966F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D9D5DD7-43D6-00D9-D556-137DA9922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3C7FD-8DD9-4D3B-864E-0E9EEAD30836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A1186A5-98C2-4442-BCBE-3EF45C217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E6751AB-38E7-BC0C-957B-E120973C8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A9B26-68A3-44DC-96D9-162D36CA177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18599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968DF7-DE89-6877-D14D-FDDEA892C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FAF0FBAC-CF15-7F4C-0279-B06447E3AE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A1A8316-00F0-4AEB-A949-FFE1BAACB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3C7FD-8DD9-4D3B-864E-0E9EEAD30836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6BAE25E-2C6A-61D1-B3DF-AA3128E19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8D3C32A-9912-6254-92E2-ACE3EF59B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A9B26-68A3-44DC-96D9-162D36CA177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87740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D07F427C-B90D-E3F8-AE08-0FFB19514E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DE9ACF25-6C55-DE10-9C81-C5826BE184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E9F3747-6CD2-D91C-F65C-85EE79ACA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3C7FD-8DD9-4D3B-864E-0E9EEAD30836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B175ACD-2367-737D-A840-784047A4E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E5AD3B1-F3A3-813C-A0FE-9C5BFFCC8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A9B26-68A3-44DC-96D9-162D36CA177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83690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7964F0-9CD9-2435-ECC5-5EBFCE01D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FEC85EB-31EF-16B2-B62C-F57FC1ACA5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56BE865-5C6A-0341-2796-335F04C80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3C7FD-8DD9-4D3B-864E-0E9EEAD30836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68ACCFC-DEA2-97C5-3C7A-C38A3B465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91EDB93-456E-B78B-2D61-193B5ED49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A9B26-68A3-44DC-96D9-162D36CA177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0224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9D8F43-0BE3-6C85-053D-8CC79150F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98B27D8-0995-B1D6-D274-8D3DDBF118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387A6AF-88BB-9B1F-EE4A-629D41E3C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3C7FD-8DD9-4D3B-864E-0E9EEAD30836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05C1A41-0494-C8C6-3741-A12BCEB6E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8D47267-4370-2D74-9749-4B3C42D48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A9B26-68A3-44DC-96D9-162D36CA177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31772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AF8CD6-6A49-229D-C8E0-1779AF732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12246FB-699E-782F-A4AB-5A62CF172A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AE23B3BD-5AF0-E5EF-F8D5-DBE2024093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22B40F5-8690-C948-F81B-00964CF2F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3C7FD-8DD9-4D3B-864E-0E9EEAD30836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C6D3497-D31F-3588-8918-1567DE0F9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CD008C86-0D68-4457-A9F0-200F19790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A9B26-68A3-44DC-96D9-162D36CA177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19746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75D236-1B4F-29E1-0DE1-BC2A6BAD6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154043D-7F36-AB4E-B37B-62C0E3F3B1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9EDCC67-B8F6-975F-BD05-8A465F2979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36E43745-45CD-C84C-5B28-B5E4430E52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73C3C9EE-A452-DED9-CBE8-740E46A814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0745B869-232E-ABFB-6E1B-8DC13A3D8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3C7FD-8DD9-4D3B-864E-0E9EEAD30836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431DF9A7-0007-365E-8711-98D20E9C0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ED6FFF68-355B-726D-4135-4579E5717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A9B26-68A3-44DC-96D9-162D36CA177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91385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EE847A-CD50-D98E-D31D-78B7F7494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AD363467-7F1E-2E79-9AD8-E0D0827E3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3C7FD-8DD9-4D3B-864E-0E9EEAD30836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113AE7EE-4B06-F939-1387-29A6E6C29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F0700921-5B40-6837-7F58-15096693E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A9B26-68A3-44DC-96D9-162D36CA177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93707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BF0CFD85-EC9D-0A34-8524-07D48B505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3C7FD-8DD9-4D3B-864E-0E9EEAD30836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758AE8AB-27FE-E7FC-B81B-BC1EF7618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59501BEF-0D6E-05B2-866F-1F9B18180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A9B26-68A3-44DC-96D9-162D36CA177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30089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747EC6-324E-FCCC-1F86-10AE0CE855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3269483-381A-3BBC-1B05-B8CF44B357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AE2192B-3F70-E4D3-1D61-113DA48BA8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A1CB66C-5FA1-052B-91C9-734BC523A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3C7FD-8DD9-4D3B-864E-0E9EEAD30836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C9AB769-A6B8-A871-252B-C8AB95B4D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C73A47E-643D-2AA8-52F0-6AA85006A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A9B26-68A3-44DC-96D9-162D36CA177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88361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ADEF0B-3F0F-0E15-201E-FBEBF350C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D0594215-1644-A0B9-35E7-48389F8DD4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060FECDE-BB02-7B46-C7A1-10E211E093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D1A8355-9CE9-3E55-6368-E31B7C20D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3C7FD-8DD9-4D3B-864E-0E9EEAD30836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4C4C764-611C-C9B7-CEEA-52F0C482B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C1028A16-EA5D-AAEA-93BF-2805CC7EE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A9B26-68A3-44DC-96D9-162D36CA177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3696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C8E6421C-4FEA-39A6-CF85-27D629C0A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EEB9CCF-FB7F-97E2-835A-3E09A217BC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63EA1FF-9F67-DE25-A925-0B79D023E4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4B3C7FD-8DD9-4D3B-864E-0E9EEAD30836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05D22DC-6414-B1FD-BE9A-634C3C2E69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6AFBC1A-EB96-D9CE-A24E-EE8081109E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8DA9B26-68A3-44DC-96D9-162D36CA177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08122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>
            <a:extLst>
              <a:ext uri="{FF2B5EF4-FFF2-40B4-BE49-F238E27FC236}">
                <a16:creationId xmlns:a16="http://schemas.microsoft.com/office/drawing/2014/main" id="{252950F2-4947-4FAC-8FBF-EC4CF46B1E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8139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Advent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Vulpius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B55C9635-BDA0-347B-C2DE-B98F750B540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2500" y="380999"/>
            <a:ext cx="7747000" cy="4950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>
            <a:extLst>
              <a:ext uri="{FF2B5EF4-FFF2-40B4-BE49-F238E27FC236}">
                <a16:creationId xmlns:a16="http://schemas.microsoft.com/office/drawing/2014/main" id="{252950F2-4947-4FAC-8FBF-EC4CF46B1E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8139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Advent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Vulpius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79BBF833-C195-EDAA-00C9-F5C78F41103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2500" y="381000"/>
            <a:ext cx="7747000" cy="4876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5315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>
            <a:extLst>
              <a:ext uri="{FF2B5EF4-FFF2-40B4-BE49-F238E27FC236}">
                <a16:creationId xmlns:a16="http://schemas.microsoft.com/office/drawing/2014/main" id="{252950F2-4947-4FAC-8FBF-EC4CF46B1E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8139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Advent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Vulpius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1E4B232D-F0C2-7E74-B4DB-93579639B33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2500" y="381000"/>
            <a:ext cx="7747000" cy="4876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5786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>
            <a:extLst>
              <a:ext uri="{FF2B5EF4-FFF2-40B4-BE49-F238E27FC236}">
                <a16:creationId xmlns:a16="http://schemas.microsoft.com/office/drawing/2014/main" id="{252950F2-4947-4FAC-8FBF-EC4CF46B1E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8139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Advent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Vulpius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B70997F9-F60C-303E-5292-BF3C96415FD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2500" y="380999"/>
            <a:ext cx="7747000" cy="4950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0077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>
            <a:extLst>
              <a:ext uri="{FF2B5EF4-FFF2-40B4-BE49-F238E27FC236}">
                <a16:creationId xmlns:a16="http://schemas.microsoft.com/office/drawing/2014/main" id="{252950F2-4947-4FAC-8FBF-EC4CF46B1E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8139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Advent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Vulpius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muziek&#10;&#10;Door AI gegenereerde inhoud is mogelijk onjuist.">
            <a:extLst>
              <a:ext uri="{FF2B5EF4-FFF2-40B4-BE49-F238E27FC236}">
                <a16:creationId xmlns:a16="http://schemas.microsoft.com/office/drawing/2014/main" id="{E7DA2D2A-4CE7-2C30-8967-7CEA2ED2182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2500" y="380999"/>
            <a:ext cx="7747000" cy="4950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4168009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80</Words>
  <Application>Microsoft Office PowerPoint</Application>
  <PresentationFormat>Breedbeeld</PresentationFormat>
  <Paragraphs>5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2026-04-22T08:56:33Z</dcterms:created>
  <dcterms:modified xsi:type="dcterms:W3CDTF">2026-04-22T08:58:30Z</dcterms:modified>
</cp:coreProperties>
</file>