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33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1387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19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775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138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86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19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0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19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310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19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22419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114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2026-01-28T09:59:49Z</dcterms:modified>
</cp:coreProperties>
</file>