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3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94994F09-3B4B-7B63-31CA-884BCB4207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F8E48D6-82EA-F366-355A-428A1631F92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77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9D578A5-9BAC-DAA7-AFE1-729BD1F22B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3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86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FFDD9A8-0A6B-EFEB-9F5C-31A39A3C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0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Afbeelding 1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AC927162-7B33-1524-DFB4-7E9BB8212C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31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8881A45-B4EF-8DAD-4381-2B1A70573D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9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22419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114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2026-01-28T09:59:49Z</dcterms:modified>
</cp:coreProperties>
</file>