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59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3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64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288A56-109D-B3AD-8208-4F5296606D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F3445798-9AC6-7893-E60D-4DCF46AA6B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A8B1332-32A5-EE75-6BCB-AA71F4CE6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B53BC-9622-4358-B323-E7E3AAFBCDE1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CFA23E0-6A9D-8101-2B3C-F9D633B7D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4B309B3-93E3-B151-4288-F5CF50313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A262D-6E07-4096-982B-9AC8D22244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45590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036482-83BE-70C4-0037-24DBFF951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00C23CA-0F5B-B2A2-0684-DF6DAD9891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C36DBFE-5EB9-40C7-2083-BECEDCCC6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B53BC-9622-4358-B323-E7E3AAFBCDE1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23F094D-E8C2-0B85-8A76-99C941904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8931A34-5F5E-E057-98F6-EAF9E027B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A262D-6E07-4096-982B-9AC8D22244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70423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2031278E-9788-9DF0-557A-505FAC7335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E6FAAB88-B2E3-55C9-CC30-B4B30C3EA9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2CE971D-4A9E-8C36-6855-602433CEA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B53BC-9622-4358-B323-E7E3AAFBCDE1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8972DEA-BF6D-9010-062B-B6750D7C8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D2F4630-69E0-7E28-79B9-2CD485602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A262D-6E07-4096-982B-9AC8D22244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3945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1782A6-8B29-F01F-CB74-52E551EAA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E582AB3-DC47-8C38-59DE-76E7085D83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D0905C7-6A81-26E6-E921-4797C9AA7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B53BC-9622-4358-B323-E7E3AAFBCDE1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A2C5CBE-E9EA-C58C-FE28-23D541481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C0F63D9-1554-BD1A-791A-CAB66946E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A262D-6E07-4096-982B-9AC8D22244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99176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991CE9-AE00-6F03-E208-DB866F57AC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9D8001D-D1BD-C952-6E38-B00555A706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2204C4A-C0F4-E5DE-A7D2-D78FDE74D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B53BC-9622-4358-B323-E7E3AAFBCDE1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C7AE035-6D38-FB63-2264-9E3C3756D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7491561-7145-8A0D-5515-38B38F874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A262D-6E07-4096-982B-9AC8D22244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42639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ECE29A-A10A-FB85-ABBF-6122E2889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76678C9-400E-F13E-5FEB-D3E4E4F973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68D4799-140D-42A3-DC15-4AAA8C1ABB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7C8D3B5-799E-23B0-29C3-DA4925192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B53BC-9622-4358-B323-E7E3AAFBCDE1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66016A4-B0DC-A96A-C85E-1DFDAE2B9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EE9876C-5D2D-A112-2BD9-1E77D3537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A262D-6E07-4096-982B-9AC8D22244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48341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75311F-80C3-8C76-1F97-DD06DDE4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4032745-4F40-126B-7F9E-48DAD037D7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7C0DE7A-BFA4-52DC-26E8-97D6D0AA2F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AAECD61C-CAF6-6809-4159-656B311A12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AC63CD4C-B79F-20A4-F5B7-486A2788C1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120BC7BE-42D9-9482-896D-C3AC366C3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B53BC-9622-4358-B323-E7E3AAFBCDE1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B25AB79D-330F-A804-8F25-56B1F49C0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8BE8F57F-3D90-579B-CC77-3B2B9D8DD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A262D-6E07-4096-982B-9AC8D22244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51338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6BBA69-C147-B43A-C5F5-B44F1B79E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9A6641BE-C45A-FB67-3077-3B7C99EA0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B53BC-9622-4358-B323-E7E3AAFBCDE1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DB345A7D-84FB-01EA-91DD-09F15640E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578E0075-E9AF-5E06-952A-7902B4C12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A262D-6E07-4096-982B-9AC8D22244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84491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D62C8B2D-73BC-8E14-E6CE-4D40DB9CD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B53BC-9622-4358-B323-E7E3AAFBCDE1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D62233B8-0CF4-D77B-88D8-A166635AA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8EC8923-2D3E-7A73-6924-C5B3FC182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A262D-6E07-4096-982B-9AC8D22244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9464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43B25C-DD86-CA07-22F2-3BFE28B251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4AB43CD-31F4-AE1D-7F1F-6156B4B8D2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4310B7ED-9813-1C8F-751C-E655245098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F6BFFD2-0FF9-6047-694F-956D35685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B53BC-9622-4358-B323-E7E3AAFBCDE1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77A5F06-C14F-A8EF-0CB7-1C5AD1D62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1B35CF2-09C0-E963-70D6-974D9584C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A262D-6E07-4096-982B-9AC8D22244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54783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506FAF-9797-5BF1-FB7B-D69C1EF55B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27A1A0FD-DFFD-7EDD-5047-086B803EBB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2ECF8E0-B3F9-0F8E-AB4C-101A461049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F6C0C5E-B4E6-2283-ADA9-993529C17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B53BC-9622-4358-B323-E7E3AAFBCDE1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6382A01-FF22-99C5-3780-3E20A2547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E27CEF5-C877-56CA-57FF-5E7206CD3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A262D-6E07-4096-982B-9AC8D22244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9640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147C89EB-1330-0090-19D4-8D6D07F4A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5774257-A0A2-624B-37E7-30D075B557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E1AE494-2897-F509-D5E3-EF6FAF6BC5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ABB53BC-9622-4358-B323-E7E3AAFBCDE1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9979078-801D-4B42-FE2D-5AE50722C4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2B04FF5-9D5D-D20B-DFE1-B4F90E7B36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D6A262D-6E07-4096-982B-9AC8D22244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3087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7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8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9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10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1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Cruciale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wijsheid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Crüger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0" y="380999"/>
            <a:ext cx="10922000" cy="501315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Cruciale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wijsheid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Crüger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0" y="380999"/>
            <a:ext cx="10922000" cy="5082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7775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Cruciale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wijsheid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Crüger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0" y="380999"/>
            <a:ext cx="10922000" cy="5013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5869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Cruciale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wijsheid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Crüger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0" y="380999"/>
            <a:ext cx="10922000" cy="5082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409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Cruciale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wijsheid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Crüger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0" y="380999"/>
            <a:ext cx="10922000" cy="5082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3103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Cruciale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wijsheid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Crüger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0" y="380999"/>
            <a:ext cx="10922000" cy="5082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4224196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114</Words>
  <Application>Microsoft Office PowerPoint</Application>
  <PresentationFormat>Breedbeeld</PresentationFormat>
  <Paragraphs>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2</cp:revision>
  <dcterms:created xsi:type="dcterms:W3CDTF">2026-01-28T08:52:44Z</dcterms:created>
  <dcterms:modified xsi:type="dcterms:W3CDTF">2026-01-28T09:58:58Z</dcterms:modified>
</cp:coreProperties>
</file>