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88A56-109D-B3AD-8208-4F5296606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3445798-9AC6-7893-E60D-4DCF46AA6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8B1332-32A5-EE75-6BCB-AA71F4CE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FA23E0-6A9D-8101-2B3C-F9D633B7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B309B3-93E3-B151-4288-F5CF5031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590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36482-83BE-70C4-0037-24DBFF95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0C23CA-0F5B-B2A2-0684-DF6DAD989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36DBFE-5EB9-40C7-2083-BECEDCCC6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3F094D-E8C2-0B85-8A76-99C94190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931A34-5F5E-E057-98F6-EAF9E027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042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031278E-9788-9DF0-557A-505FAC7335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FAAB88-B2E3-55C9-CC30-B4B30C3E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CE971D-4A9E-8C36-6855-602433CEA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972DEA-BF6D-9010-062B-B6750D7C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2F4630-69E0-7E28-79B9-2CD485602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4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782A6-8B29-F01F-CB74-52E551EAA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582AB3-DC47-8C38-59DE-76E7085D8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0905C7-6A81-26E6-E921-4797C9AA7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2C5CBE-E9EA-C58C-FE28-23D541481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0F63D9-1554-BD1A-791A-CAB66946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17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991CE9-AE00-6F03-E208-DB866F57A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9D8001D-D1BD-C952-6E38-B00555A70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2204C4A-C0F4-E5DE-A7D2-D78FDE74D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7AE035-6D38-FB63-2264-9E3C3756D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7491561-7145-8A0D-5515-38B38F874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263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CE29A-A10A-FB85-ABBF-6122E288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6678C9-400E-F13E-5FEB-D3E4E4F97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68D4799-140D-42A3-DC15-4AAA8C1AB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C8D3B5-799E-23B0-29C3-DA4925192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6016A4-B0DC-A96A-C85E-1DFDAE2B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EE9876C-5D2D-A112-2BD9-1E77D353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34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75311F-80C3-8C76-1F97-DD06DDE4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4032745-4F40-126B-7F9E-48DAD037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C0DE7A-BFA4-52DC-26E8-97D6D0AA2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AECD61C-CAF6-6809-4159-656B311A1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C63CD4C-B79F-20A4-F5B7-486A2788C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20BC7BE-42D9-9482-896D-C3AC366C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25AB79D-330F-A804-8F25-56B1F49C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BE8F57F-3D90-579B-CC77-3B2B9D8DD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133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BBA69-C147-B43A-C5F5-B44F1B79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A6641BE-C45A-FB67-3077-3B7C99EA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B345A7D-84FB-01EA-91DD-09F15640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78E0075-E9AF-5E06-952A-7902B4C12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49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62C8B2D-73BC-8E14-E6CE-4D40DB9C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2233B8-0CF4-D77B-88D8-A166635AA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EC8923-2D3E-7A73-6924-C5B3FC182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46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3B25C-DD86-CA07-22F2-3BFE28B25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AB43CD-31F4-AE1D-7F1F-6156B4B8D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310B7ED-9813-1C8F-751C-E65524509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6BFFD2-0FF9-6047-694F-956D3568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77A5F06-C14F-A8EF-0CB7-1C5AD1D6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1B35CF2-09C0-E963-70D6-974D9584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478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06FAF-9797-5BF1-FB7B-D69C1EF55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7A1A0FD-DFFD-7EDD-5047-086B803EB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ECF8E0-B3F9-0F8E-AB4C-101A46104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6C0C5E-B4E6-2283-ADA9-993529C1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382A01-FF22-99C5-3780-3E20A254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E27CEF5-C877-56CA-57FF-5E7206CD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96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47C89EB-1330-0090-19D4-8D6D07F4A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774257-A0A2-624B-37E7-30D075B55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1AE494-2897-F509-D5E3-EF6FAF6BC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BB53BC-9622-4358-B323-E7E3AAFBCDE1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979078-801D-4B42-FE2D-5AE50722C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B04FF5-9D5D-D20B-DFE1-B4F90E7B36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6A262D-6E07-4096-982B-9AC8D2224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308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94994F09-3B4B-7B63-31CA-884BCB4207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1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F8E48D6-82EA-F366-355A-428A1631F92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77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89D578A5-9BAC-DAA7-AFE1-729BD1F22B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1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86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FFDD9A8-0A6B-EFEB-9F5C-31A39A3C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0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Afbeelding 1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DDB9672E-FF92-8C44-BAC7-FFC259DEC7D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31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Cruciale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wijsheid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8881A45-B4EF-8DAD-4381-2B1A70573D3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80999"/>
            <a:ext cx="10922000" cy="50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22419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2026-01-28T08:52:44Z</dcterms:created>
  <dcterms:modified xsi:type="dcterms:W3CDTF">2026-01-28T09:58:58Z</dcterms:modified>
</cp:coreProperties>
</file>