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7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50253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40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63</cp:revision>
  <dcterms:created xsi:type="dcterms:W3CDTF">2004-09-21T10:26:12Z</dcterms:created>
  <dcterms:modified xsi:type="dcterms:W3CDTF">2025-12-08T12:59:49Z</dcterms:modified>
</cp:coreProperties>
</file>