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4CC6A4-22C7-AB1D-F04E-DE77B82D2D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C179D7A-301E-C898-D365-0B4786603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339593C-0AF5-A9FE-3F2C-A78C9DB08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F2F0BAB-9AE2-B312-9A83-A90C7E0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D165D27-2C19-56BA-07DB-17C78224C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971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4A0B32-F5CB-5DE3-39C8-CBD7151BF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36EFD54-9531-BB13-8658-A0C6F0FC35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AB9960-B94E-CA6D-7E0C-154B2AB9D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D9E8E0F-8A4C-D908-7E52-A7F035952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0ABBD0A-7A91-40F2-2EFA-28B9BFD4D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6308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B18E060-C99F-BEFF-070C-7DC6DF2F83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30FF5D7-AFE0-79A6-E7C8-A24C59B682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756EDDD-724D-89DF-9851-1404994CE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3D08F11-A7A4-61D5-8424-642E218D5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3022E06-20DF-173F-3A10-E4B39CA75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925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BFE8C2-61AE-5F3F-3796-BF8DE8EC4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639922C-A3BB-2A6F-6D87-981012038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BDDAF84-0C39-E4A5-21B6-9AF2C64CD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B3DB126-5961-E21D-17EE-1AE1AADC0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F8116B8-3373-CEB0-400A-3BAADF6F5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5776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68F4F2-4BCC-BD57-9175-C56117DA0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CDC8450-CB81-B82B-352A-70FB1F299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C3FCF64-6691-7D57-4384-7C481824A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985D143-4BE2-70E5-7937-21EBDFD49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F742446-E76E-A126-CFE6-D0830AD6B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9134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1B174D-6695-5617-DBF2-9E31B9DE1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48E705D-6EE3-F1F0-B200-BA5D920A9D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D0CC44D-36D7-594E-F587-AD860E8BA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B39F293-26B1-42CE-53E2-D03F7DFF6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0D556AC-E037-29C0-0722-91D84A65E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95B3865-9072-7556-5B87-D035427C8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3833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BA1D63-9ADB-D22E-E490-C220AB97B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6ABFC68-A3AF-F017-FF7A-A2AEE1EC7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C296F6C-B252-1B79-E4CF-DB39C173A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483BC56-9941-A384-10AC-43618E925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81C571C-E299-E2CC-DA5A-BD8186DD2E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FDC7F49-6F55-4CBC-3BC9-A5B633C88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4C0FE2C-AF39-4BA8-89BA-585B44C68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B39CA77-25EC-7AE2-1492-42D0AC7CA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0101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C4A57-01B5-BD06-B421-978057D1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3F22E85-0213-48B8-C9FB-CE3F67E52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64F3DE5-ACDA-C577-4126-02C00377B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B942209-20E1-BE4C-4F4D-335341287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7954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0313D3C-CE9C-EA56-65C6-4D2F0D8A5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5A974D1-CE7F-05EC-0547-2943E9270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10CC887-6AB6-F880-F0B7-B457CB5A2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6969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60E154-4641-395C-8972-7901C0BC6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5F1CCC2-5D54-76C8-906C-A2043A0C2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B570F5D-D102-2149-FAC9-5F5CB8A708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0BE12BA-C544-6814-A746-C9E0CD6F2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ECA5B51-3A3D-020E-F6BE-775CB220D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DDAE3F6-4158-CFEF-D6EC-D95B486D7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060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1D2BC3-4EBF-09DB-C572-5D6C30B36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0318F77-4CC0-E9B7-77BD-D11F2857AD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BBE2ADE-4EE4-E0E3-B72B-6FA154D36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8DB757F-5303-926B-451E-F71F0E40D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7ED2ED9-E6EC-775D-8FA9-8280AFCF4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4F2F57A-D283-CEB2-57ED-535DF4A06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2186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7C75649-FF16-2069-FBDC-2363B4DA6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A9CF0E1-33D4-9AFB-E30C-16A814F83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F9BE6EC-8EB7-F902-EEEB-7BAFAD509E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F8A340D-0F69-9641-DDF2-DF2AC7A888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90190AC-2EE3-EB67-4706-343E5C8B2B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517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Loflied op Vader, Zoon en Geest (-)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	t. K. van Hoek;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14B6FB51-0E72-C89D-9C1D-D678870C9B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85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Loflied op Vader, Zoon en Geest (-)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	t. K. van Hoek;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68516DBF-38E4-29E1-A907-35693D55CE9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85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750253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40</Words>
  <Application>Microsoft Office PowerPoint</Application>
  <PresentationFormat>Breedbeeld</PresentationFormat>
  <Paragraphs>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Kantoorthema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2025-12-08T12:51:49Z</dcterms:created>
  <dcterms:modified xsi:type="dcterms:W3CDTF">2025-12-08T12:58:47Z</dcterms:modified>
</cp:coreProperties>
</file>