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8CA5FF9-73F1-43F4-1702-6002B824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101B0A4-E2C8-D0A6-EDCA-4E80B566EA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2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9150C23-409F-534D-824E-CA34F23DDB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36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C46B95C-8E41-AE3D-E878-E59B709C2C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50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</a:t>
            </a:r>
            <a:r>
              <a:rPr lang="nl-NL" altLang="nl-NL" sz="1600" b="1">
                <a:solidFill>
                  <a:srgbClr val="000000"/>
                </a:solidFill>
                <a:latin typeface="Arial" panose="020B0604020202020204" pitchFamily="34" charset="0"/>
              </a:rPr>
              <a:t>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69DD925-785D-19EF-80F9-6F9BDB5E4F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90401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125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2026-03-21T05:58:58Z</dcterms:modified>
</cp:coreProperties>
</file>