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1" r:id="rId4"/>
    <p:sldId id="262" r:id="rId5"/>
    <p:sldId id="263" r:id="rId6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8" autoAdjust="0"/>
    <p:restoredTop sz="94660"/>
  </p:normalViewPr>
  <p:slideViewPr>
    <p:cSldViewPr snapToGrid="0">
      <p:cViewPr varScale="1">
        <p:scale>
          <a:sx n="72" d="100"/>
          <a:sy n="72" d="100"/>
        </p:scale>
        <p:origin x="58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E2B261D-9A38-8284-20AD-943328265B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60A7676A-DCB4-D237-4ADC-8EDEA71452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4806FFF-2497-C96B-C2FD-BD73771B5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D0174-8B28-4B91-BEC1-8297E87337AC}" type="datetimeFigureOut">
              <a:rPr lang="nl-NL" smtClean="0"/>
              <a:t>21-3-2026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1D75641-AB32-217B-BC97-B7B5976723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2AA7971-E748-165A-E79C-34D031864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A8C29-168D-4B43-A6BA-0425E590126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64878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54BA945-EDAE-4BBD-0ACA-5BDF7917BA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31469AA3-3483-0F55-FD8C-72E03EC784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8D67C87-E58E-4A42-10C4-82D5570F71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D0174-8B28-4B91-BEC1-8297E87337AC}" type="datetimeFigureOut">
              <a:rPr lang="nl-NL" smtClean="0"/>
              <a:t>21-3-2026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63AAF62-7EAC-FE4A-5776-3D7D0C296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2502E87-848A-42E6-6D6B-82AF29F26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A8C29-168D-4B43-A6BA-0425E590126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57758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09AF6F9B-3531-33E0-C87B-BA4819EA30F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BF2FBE79-5206-1436-BE3B-C230654B03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E6B5526-5F40-CCC1-A940-C0B464588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D0174-8B28-4B91-BEC1-8297E87337AC}" type="datetimeFigureOut">
              <a:rPr lang="nl-NL" smtClean="0"/>
              <a:t>21-3-2026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B34EACF-5B7C-0C4B-7C1E-4DEE669F4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E5CD007-E654-584D-4454-A4BDEAE7D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A8C29-168D-4B43-A6BA-0425E590126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330586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43EF62-4423-1B00-19C4-DC03BBF2C8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DD5F042-2983-AC07-F97E-85FDFDD6A3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8E6995C-2088-087F-9EB2-D9EF72CA7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D0174-8B28-4B91-BEC1-8297E87337AC}" type="datetimeFigureOut">
              <a:rPr lang="nl-NL" smtClean="0"/>
              <a:t>21-3-2026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A41D405-A8D6-2331-3028-857756474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84B37DC-BA7A-8317-B55C-7DF5A4398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A8C29-168D-4B43-A6BA-0425E590126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31602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B7C1FE-B4AF-349A-1FE4-1BBB8B4BD3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5B4386F8-983B-33D1-E15E-C3485DE61D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4418961-3E7D-3A77-B3EC-87FD1BEF50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D0174-8B28-4B91-BEC1-8297E87337AC}" type="datetimeFigureOut">
              <a:rPr lang="nl-NL" smtClean="0"/>
              <a:t>21-3-2026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2272F33-25BC-17FB-3C2E-D9391D4F24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1239F7E-3BF3-513E-5F98-8575D99FC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A8C29-168D-4B43-A6BA-0425E590126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13900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6850567-BFFF-3BC7-E864-089F643161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E6A8FA8-E15B-473F-F9AB-AB7B85281E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FC6CE503-51E1-4677-1925-4C685D33CC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8CEB7047-C966-DA30-4B6C-80FB7125FC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D0174-8B28-4B91-BEC1-8297E87337AC}" type="datetimeFigureOut">
              <a:rPr lang="nl-NL" smtClean="0"/>
              <a:t>21-3-2026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187BCCA0-5057-CDF5-7020-D239FB7966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0F9A2AA7-E2C1-FDF7-A474-F30712619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A8C29-168D-4B43-A6BA-0425E590126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3848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656C96-F7F9-2D94-0B93-B57386E4B7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11CDC55D-5D70-8C41-9446-69482F1062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3E62D178-5834-29A1-927F-0AADE48A26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2284E176-F1A6-BDE8-C61B-14DFC548D5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F12595B8-F30A-1307-E9B7-442E8A60A9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753D8BB2-FF66-7476-3A18-3124259E8D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D0174-8B28-4B91-BEC1-8297E87337AC}" type="datetimeFigureOut">
              <a:rPr lang="nl-NL" smtClean="0"/>
              <a:t>21-3-2026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44C7CBEC-EF6C-951E-2315-6AEB494D4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82BFEB40-DB68-51DE-84F9-72BC17049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A8C29-168D-4B43-A6BA-0425E590126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44467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7BFAB7-FF50-AF51-5303-36C9D771AB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FEACCB96-F414-C6FF-3369-2DAF1047D3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D0174-8B28-4B91-BEC1-8297E87337AC}" type="datetimeFigureOut">
              <a:rPr lang="nl-NL" smtClean="0"/>
              <a:t>21-3-2026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86572EBE-4CDD-969A-37E1-D4F813EF97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5CCE98E2-E483-1235-025A-A113A42BF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A8C29-168D-4B43-A6BA-0425E590126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71261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2F98DC86-ACF9-7E90-03F3-95319790E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D0174-8B28-4B91-BEC1-8297E87337AC}" type="datetimeFigureOut">
              <a:rPr lang="nl-NL" smtClean="0"/>
              <a:t>21-3-2026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4F8C4594-AB51-72C9-8D8E-A72792A161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F5DFE76D-6B3E-F83B-8941-AC2A77CD9A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A8C29-168D-4B43-A6BA-0425E590126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38667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D258C4E-96BD-E307-B95C-0B4649C925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73FAA5A-EFC7-2801-2EE2-FF27D19953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F8E2A5DF-CA93-2056-1FF4-44C071A44D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37EFED97-BAE3-879F-4766-090597FBD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D0174-8B28-4B91-BEC1-8297E87337AC}" type="datetimeFigureOut">
              <a:rPr lang="nl-NL" smtClean="0"/>
              <a:t>21-3-2026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424A8E44-B2BA-EAC8-EE04-CA2803DA6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7AEFB2BF-F9CE-3770-0A44-938C905CE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A8C29-168D-4B43-A6BA-0425E590126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3855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D6A6DA-A737-28EA-AA37-AE35829AF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07FA3734-D0D8-E3C4-651B-7209241BAE2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2DC13E41-9F0F-3055-D114-21C8A363A1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C32C4BD3-D41C-B2D6-A955-411ABEC68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D0174-8B28-4B91-BEC1-8297E87337AC}" type="datetimeFigureOut">
              <a:rPr lang="nl-NL" smtClean="0"/>
              <a:t>21-3-2026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63D2B2F8-6DB4-2FCD-A4F3-101AD1F41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78190BB7-618D-7245-8FAF-C820F13F3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A8C29-168D-4B43-A6BA-0425E590126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36686063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9DCBC888-3477-E798-C2CD-79E5206654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A47D0EB-181A-7322-83FA-B1171C17BD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9D2E047-A8A2-F5E8-C7B4-3874F74EBC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21D0174-8B28-4B91-BEC1-8297E87337AC}" type="datetimeFigureOut">
              <a:rPr lang="nl-NL" smtClean="0"/>
              <a:t>21-3-2026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3132D5E-FB2E-D95C-62AD-604380CDA9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4F9CA69-BCD5-FD87-6BD6-347BAB0B33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ACA8C29-168D-4B43-A6BA-0425E590126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82677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6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7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8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3" Type="http://schemas.openxmlformats.org/officeDocument/2006/relationships/image" Target="../media/image9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3" Type="http://schemas.openxmlformats.org/officeDocument/2006/relationships/image" Target="../media/image10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Wie kon er toen Hij kwam in Hem geloven? 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Maasland; m. J.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Crüger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381000"/>
            <a:ext cx="10668000" cy="497116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Wie kon er toen Hij kwam in Hem geloven? 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Maasland; m. J.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Crüger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381000"/>
            <a:ext cx="10668000" cy="4896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32763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Wie kon er toen Hij kwam in Hem geloven? 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Maasland; m. J.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Crüger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381000"/>
            <a:ext cx="10668000" cy="4971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23647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Wie kon er toen Hij kwam in Hem geloven? 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Maasland; m. J.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Crüger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381000"/>
            <a:ext cx="10668000" cy="4971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75063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Wie kon er toen Hij kwam in Hem geloven? 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Maasland; m. J.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Crüger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381000"/>
            <a:ext cx="10668000" cy="4971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7904013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125</Words>
  <Application>Microsoft Office PowerPoint</Application>
  <PresentationFormat>Breedbeeld</PresentationFormat>
  <Paragraphs>5</Paragraphs>
  <Slides>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Freddy Gerkema</dc:creator>
  <cp:lastModifiedBy>Freddy Gerkema</cp:lastModifiedBy>
  <cp:revision>1</cp:revision>
  <dcterms:created xsi:type="dcterms:W3CDTF">2026-03-21T05:55:48Z</dcterms:created>
  <dcterms:modified xsi:type="dcterms:W3CDTF">2026-03-21T05:58:04Z</dcterms:modified>
</cp:coreProperties>
</file>