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8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3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8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8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017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Wat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scheiden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8162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2026-04-20T13:09:07Z</dcterms:modified>
</cp:coreProperties>
</file>