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127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Wat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ons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scheiden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5" name="Afbeelding 4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D7FA9090-5FE8-135A-B1B1-3AB71BC9445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4999"/>
            <a:ext cx="8636000" cy="4386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Wat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ons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scheiden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93114B1B-D724-4345-778A-D7E657A724D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5000"/>
            <a:ext cx="8636000" cy="4383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8580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Wat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ons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scheiden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FF2E0BCF-918F-3F6A-635E-7C0DC7B3B76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4999"/>
            <a:ext cx="8636000" cy="4386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8535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Wat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ons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scheiden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168A1810-8E9C-EE31-5F75-D5FED6355F6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5000"/>
            <a:ext cx="8636000" cy="4383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5381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Wat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ons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scheiden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95A213F9-AF30-AAE1-6CDB-963150628F7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4999"/>
            <a:ext cx="8636000" cy="4386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4017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Wat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ons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scheiden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3D9215EC-F33F-2EAA-6C32-19588904683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5000"/>
            <a:ext cx="8636000" cy="4383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2281628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570</TotalTime>
  <Words>120</Words>
  <Application>Microsoft Office PowerPoint</Application>
  <PresentationFormat>Diavoorstelling (4:3)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66</cp:revision>
  <dcterms:created xsi:type="dcterms:W3CDTF">2004-09-21T10:26:12Z</dcterms:created>
  <dcterms:modified xsi:type="dcterms:W3CDTF">2026-04-20T13:09:07Z</dcterms:modified>
</cp:coreProperties>
</file>