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8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3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8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17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816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2026-04-20T13:08:14Z</dcterms:modified>
</cp:coreProperties>
</file>