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D7FA9090-5FE8-135A-B1B1-3AB71BC9445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3114B1B-D724-4345-778A-D7E657A724D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58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FF2E0BCF-918F-3F6A-635E-7C0DC7B3B76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53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168A1810-8E9C-EE31-5F75-D5FED6355F6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38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5A213F9-AF30-AAE1-6CDB-963150628F7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017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3D9215EC-F33F-2EAA-6C32-1958890468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28162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120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2026-04-20T13:08:14Z</dcterms:modified>
</cp:coreProperties>
</file>