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13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Relationship Id="rId3" Type="http://schemas.openxmlformats.org/officeDocument/2006/relationships/image" Target="../media/image22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Relationship Id="rId3" Type="http://schemas.openxmlformats.org/officeDocument/2006/relationships/image" Target="../media/image23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png"/><Relationship Id="rId3" Type="http://schemas.openxmlformats.org/officeDocument/2006/relationships/image" Target="../media/image24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14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15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6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7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8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3" Type="http://schemas.openxmlformats.org/officeDocument/2006/relationships/image" Target="../media/image19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Relationship Id="rId3" Type="http://schemas.openxmlformats.org/officeDocument/2006/relationships/image" Target="../media/image20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Relationship Id="rId3" Type="http://schemas.openxmlformats.org/officeDocument/2006/relationships/image" Target="../media/image2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814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300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2271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107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2042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4438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81715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6586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53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6360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Gods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grote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daden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J.P. Kuijper; m. J. Neander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2000" y="635000"/>
            <a:ext cx="7620000" cy="3336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23202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252</Words>
  <Application>Microsoft Office PowerPoint</Application>
  <PresentationFormat>Diavoorstelling (4:3)</PresentationFormat>
  <Paragraphs>12</Paragraphs>
  <Slides>12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12</vt:i4>
      </vt:variant>
    </vt:vector>
  </HeadingPairs>
  <TitlesOfParts>
    <vt:vector size="15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2026-03-23T08:13:45Z</dcterms:modified>
</cp:coreProperties>
</file>