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54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daden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 Neander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864DAE77-0F7C-D01C-72B4-D73C2F9AB74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635000"/>
            <a:ext cx="7620000" cy="3336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daden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 Neander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40C4CB1D-777D-EAEE-B411-7CCD69FF916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635000"/>
            <a:ext cx="7620000" cy="3336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8144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daden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 Neander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2B9F4952-80AA-F973-1C02-6762A3DCE47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635000"/>
            <a:ext cx="7620000" cy="3336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13000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daden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 Neander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nummer&#10;&#10;Door AI gegenereerde inhoud is mogelijk onjuist.">
            <a:extLst>
              <a:ext uri="{FF2B5EF4-FFF2-40B4-BE49-F238E27FC236}">
                <a16:creationId xmlns:a16="http://schemas.microsoft.com/office/drawing/2014/main" id="{951C2B8A-4C33-C10F-C704-76251AEA89F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635000"/>
            <a:ext cx="7620000" cy="3336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2271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daden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 Neander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FEBABB33-808D-84F4-D6FD-BF9F10E3CA8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635000"/>
            <a:ext cx="7620000" cy="3336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107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daden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 Neander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nummer&#10;&#10;Door AI gegenereerde inhoud is mogelijk onjuist.">
            <a:extLst>
              <a:ext uri="{FF2B5EF4-FFF2-40B4-BE49-F238E27FC236}">
                <a16:creationId xmlns:a16="http://schemas.microsoft.com/office/drawing/2014/main" id="{BC38E8B2-0FE9-60A2-F916-2AFCEF0AC3E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635000"/>
            <a:ext cx="7620000" cy="3336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2042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daden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 Neander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FA48457A-34D3-AA4E-BD1B-A6E366DD969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635000"/>
            <a:ext cx="7620000" cy="3336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4438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daden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 Neander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BD1256A0-5B72-AF86-6236-8A9A7549B66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635000"/>
            <a:ext cx="7620000" cy="3336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8171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daden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 Neander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4A043BD4-AE7B-8EE3-9441-6B244977834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635000"/>
            <a:ext cx="7620000" cy="3336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16586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daden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 Neander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D74978EC-E52E-BA82-332F-1DB0BE534EC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635000"/>
            <a:ext cx="7620000" cy="3336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53404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daden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 Neander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5" name="Afbeelding 4" descr="Afbeelding met tekst, lijn, Lettertype, nummer&#10;&#10;Door AI gegenereerde inhoud is mogelijk onjuist.">
            <a:extLst>
              <a:ext uri="{FF2B5EF4-FFF2-40B4-BE49-F238E27FC236}">
                <a16:creationId xmlns:a16="http://schemas.microsoft.com/office/drawing/2014/main" id="{53202984-F47A-5728-FEBA-7A867207E3F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635000"/>
            <a:ext cx="7620000" cy="3336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16360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daden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 Neander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535D87F1-2096-72EC-502F-D07DC174767E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635000"/>
            <a:ext cx="7620000" cy="3336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2232022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573</TotalTime>
  <Words>252</Words>
  <Application>Microsoft Office PowerPoint</Application>
  <PresentationFormat>Diavoorstelling (4:3)</PresentationFormat>
  <Paragraphs>12</Paragraphs>
  <Slides>12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5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2026-03-23T08:13:45Z</dcterms:modified>
</cp:coreProperties>
</file>