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F87816-A15E-79BE-D3F2-C64602E23A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EC784E8-B845-CECB-8312-47F5C99D11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7CF8C86-E4F5-65F5-1AE9-41DE0B349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05F1E61-9679-C478-27E9-7009006CE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9F31815-244F-FFBB-4DBC-89FF64EB7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994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D43B85-211B-285A-D4D7-83721540C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6F8FD68-05EB-FBF1-1F39-EB0096938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4A9D12D-7734-7EF3-6CCE-770AED514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FD839C-762B-7A62-4947-947F60AB8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E1B7A81-7A2A-337E-C054-4DCCABBF4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453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CA4BE4A-2275-0E8C-539B-9945B40F9D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AE7C381-89E8-978C-A1EA-D28F207DF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824D717-5124-273B-024A-E1A556E8E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FAEA84F-91BE-1EBC-C292-605F6B22A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DC8ABB-E6E9-9726-C9A9-D6AA0AE00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191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D968C8-B909-B2EE-39F0-3A273D5AC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78CF500-BF60-FA1D-E443-10BB16FA6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D8CCBA5-1584-63F0-597D-7EF4763D9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BAF3B2-BC16-5149-722F-2A28FFEF0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BEC86C4-375C-6272-6F59-E5CF54DAD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410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BF100F-6AF8-1415-C39A-EC89346E1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8B56C71-63CF-13D3-779E-EE9A7E315F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D17F6BF-F2EA-B6F1-436E-613BA7816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60EC1A8-E065-E298-E32B-AB6A8F88E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828A72-B046-5976-5A24-3031D1D33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6551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0FE5A0-7002-0EF4-7551-776941A9C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AB4FB08-9DC7-B925-D454-1660CB1048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F5395C7-F9B8-E84A-4339-45A772368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C8822AE-5156-4CC5-8ECD-922563B35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36A0437-4861-49DE-9333-6FDE1499C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B9794AF-E433-DB2C-DE16-9CEA17E1F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445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6830EA-6E9A-1CE2-0D2F-A78570768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8C84CD1-3CCF-6CF8-AAEB-EAC552B19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9D6B7F1-D438-1DFD-729D-37D5B2D7A8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4D9D06B-FE45-F6AF-90A8-77C0DDF68E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E534305-FACB-8BD4-8217-6D17F7F32D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D4B2937-22E3-EBC5-AB9B-2BF9F127C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32AF6D4-8090-1438-7C9B-A5810D6DE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6CAE152-7190-B979-3711-B482FE80C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391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6FF204-94DF-916C-E8B6-1AA18B7EF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F8F3C7E-738E-82D9-F82D-4B8CA0C82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4F84092-EDB0-5064-E410-76A3FD898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4562C5D-6924-2B59-41C8-4402E1CC2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895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CA3D6B9-BCD3-0A06-C6C3-CA698ABA4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C40B69C-3D2D-56EF-39DA-425A3AF90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C6F0377-DE55-BAE7-D645-C69F7DB73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4946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C8ADDD-77CE-BB62-7EE7-355AE45FA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16C7E0F-0DCF-9803-E46F-9572C80EC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782F9FC-0858-6500-3D18-9B49AA11B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5103620-7797-1D69-F153-77E617041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E065F6A-8332-A7ED-2511-02DA1A503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F10FA5A-EFDC-6E2F-EB77-7A5E41C7B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3755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476AE5-679A-26C4-D004-CAEF73A20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D4B25AD-3D6E-E4D8-B535-21233E79E0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97F4186-2FF7-8523-3F58-8AA61786E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746C0E6-7357-E6CB-D00F-C0B5E2863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681F04C-D8C5-8FA3-30BA-8939F5F1E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53BEA88-10F5-71C0-AEBC-1437FDF5C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1496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B5DC6C2-1B30-20A6-897F-1E924C865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F5E3566-DB94-292C-D58F-5FE537766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EDE609F-1411-072C-9BF6-33075E3878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C1B33F-B3CE-FA16-7302-86FD9F1C6D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16ABD5-B48C-4B03-B5E3-037C945DC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7146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864DAE77-0F7C-D01C-72B4-D73C2F9AB74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40C4CB1D-777D-EAEE-B411-7CCD69FF916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814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2B9F4952-80AA-F973-1C02-6762A3DCE47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300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951C2B8A-4C33-C10F-C704-76251AEA89F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2271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FEBABB33-808D-84F4-D6FD-BF9F10E3CA8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107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BC38E8B2-0FE9-60A2-F916-2AFCEF0AC3E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2042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FA48457A-34D3-AA4E-BD1B-A6E366DD969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43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BD1256A0-5B72-AF86-6236-8A9A7549B66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8171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4A043BD4-AE7B-8EE3-9441-6B24497783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1658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D74978EC-E52E-BA82-332F-1DB0BE534EC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5340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53202984-F47A-5728-FEBA-7A867207E3F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1636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535D87F1-2096-72EC-502F-D07DC174767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223202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252</Words>
  <Application>Microsoft Office PowerPoint</Application>
  <PresentationFormat>Breedbeeld</PresentationFormat>
  <Paragraphs>12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2026-03-23T08:10:52Z</dcterms:created>
  <dcterms:modified xsi:type="dcterms:W3CDTF">2026-03-23T08:14:11Z</dcterms:modified>
</cp:coreProperties>
</file>