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0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786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6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180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653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605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842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Waardevast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kapitaal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J/P. Kuijper; m. G.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Neumark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242354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152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2026-03-24T06:52:26Z</dcterms:modified>
</cp:coreProperties>
</file>