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5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Waardevast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kapitaal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J/P. Kuijper; m. G.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Neumark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EEF4A152-D511-7A8D-EAB2-4425345524C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4999"/>
            <a:ext cx="8636000" cy="4374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Waardevast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kapitaal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J/P. Kuijper; m. G.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Neumark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8622F63F-B081-1DCF-FC3E-AA8AA6A60BD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2126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9786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Waardevast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kapitaal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J/P. Kuijper; m. G.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Neumark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2BBF1860-C8F4-A026-BB26-E4D9625C217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4999"/>
            <a:ext cx="8636000" cy="4374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761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Waardevast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kapitaal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J/P. Kuijper; m. G.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Neumark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808DBA43-EC42-96FE-3654-C88C5384AA1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2126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5180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Waardevast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kapitaal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J/P. Kuijper; m. G.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Neumark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A801374D-AEBC-0458-B163-211108AD6D9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4999"/>
            <a:ext cx="8636000" cy="4374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8653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Waardevast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kapitaal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J/P. Kuijper; m. G.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Neumark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5616AE9B-56F0-0195-57A2-2D4249B52E4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2126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2605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Waardevast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kapitaal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J/P. Kuijper; m. G.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Neumark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7E7C91B1-EAE1-C1EF-6324-D89265B4BD2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4999"/>
            <a:ext cx="8636000" cy="4374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3842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Waardevast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kapitaal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J/P. Kuijper; m. G.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Neumark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96167434-EDDA-31B8-128B-FDA9E108864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2126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4242354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152</Words>
  <Application>Microsoft Office PowerPoint</Application>
  <PresentationFormat>Diavoorstelling (4:3)</PresentationFormat>
  <Paragraphs>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2026-03-24T06:52:26Z</dcterms:modified>
</cp:coreProperties>
</file>