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BE0733-69B5-815D-55D8-261F7E303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2D4D639-A31C-39AF-E0D5-9E8D8C021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E36B021-F006-2558-31E6-940BA4355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3C8F6A-5C6D-2AD7-F7D7-A130365BB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401347-BB6E-B0B1-22E5-2D1D498FA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8645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2470DE-2CB3-EFA6-AC13-4513C661A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1376F68-8108-AB2D-AEE9-040F4EA65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C5FD37-FE6A-1AC7-FA9F-55A8BC301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B80752-C850-D88B-76DC-091B2B971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D27FAB-48E0-7890-64BC-99E3E197C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7165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0A9DADC-903F-CCA1-9BB9-C9396A681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11B700-1BB8-A9E2-0A39-0F0FC4F3E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DE18047-695C-EFC2-E4A9-BCE36BF6C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1D6CCE5-1965-DF05-68EA-0B0BAD662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CB7F5E4-C9F2-BC54-05DE-2D2ACD561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736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C4761C-1884-73A0-A641-9DC4F9539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285D512-3E3B-D713-A2C9-E3FBE600F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9371EA-478C-9FD3-C6A5-4CC20386B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AD2204-4F97-9A09-6B43-9AE71F10D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6E29B5E-A7FE-8D0C-10C7-C5176554D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576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4247E3-59B5-F456-7195-CD6C409C5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C4100B3-0019-E1BF-FDFE-B83D686C0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A56F77D-6679-29F9-FF51-637B18844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0C441FD-A9CF-D0FF-FD47-0076F2762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C68378-4A9E-9CB2-970A-BA1F6514B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857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6D25DC-9450-2080-A888-AFCB32063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8AA607-A2E9-60A9-78A5-B8561BBD1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2A8F55F-63AF-4D6A-4F34-4F3AB4A0A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C4B0427-02D8-9DCE-E875-E9226951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10E6425-B413-81E2-7AE8-7F942ADA1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870D25F-F703-087F-DC44-F23B88A7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718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20BC39-D486-CE0A-2151-1E0B9E0DD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19B6394-2FB0-C0F1-74E8-C0362F26B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5492B97-22BA-09B0-5E4E-A894D000D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EA5211B-9A68-A302-2F65-62BADC91A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DC5E2CA-878B-39EF-7DA5-4D65775E7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193BDF7-A9D3-2168-9D6C-C61EF7B4A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D702797-40B4-99F7-7A2D-F438ABAB8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A585500-2338-6F5A-47EE-984A2FA51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219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4745A3-94B3-3393-0E90-8E4888CBF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BC9BAAA-9974-79D8-3A22-482FE8A3B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2C80F6C-343B-D5A4-167E-60B12973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D89133D-FA55-FF59-F604-5CF4A9AF1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272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841102F-6F94-DAC2-9AF2-02D69C4A3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5447CEA-09FF-76FB-7638-87383D631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B8C1DE8-95DB-A68A-34D8-E3B9C749C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80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3529EC-F8F5-C9D9-D12D-A7DD844DD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F9C162-F9A4-F42B-2958-DC2FF9CF9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B526CAE-94AE-789F-A087-1A37D0604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3F14CD3-3600-9F1C-4893-4EFE955C4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4FE72CE-A103-3C7F-3E7F-0582BB5A6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FBFE3E-3807-D535-19F4-58E5D3F3A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7203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DBC367-F866-D070-F9C2-4786B8132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2BC2A5D-8B9A-3854-4042-BA600A822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BF09905-BE71-7680-5D65-5C4C28F43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52DD237-8C76-1EB4-1000-ACD6E938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0AA03DF-8734-7D37-A3A2-E45C8A1C1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65E1808-D32A-F828-CF11-73065B93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0911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E8FEA48-2BFD-9F11-0797-F094EBDA9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44A8E74-3DC1-5C3F-E2C1-034B1D704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56B451-031E-D333-EDFD-1D207F5724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AC6E6A-9B3D-4320-B254-BA6EC45AE5B8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B86E1B-6E88-EE27-F507-0756DC24E5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09B67F0-A243-DABA-EC9C-BB1E77A57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8FEC55-3A23-4A0A-B0D4-40404ED0D6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414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EF4A152-D511-7A8D-EAB2-4425345524C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8622F63F-B081-1DCF-FC3E-AA8AA6A60BD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9786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2BBF1860-C8F4-A026-BB26-E4D9625C217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76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808DBA43-EC42-96FE-3654-C88C5384AA1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180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801374D-AEBC-0458-B163-211108AD6D9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653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5616AE9B-56F0-0195-57A2-2D4249B52E4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605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7E7C91B1-EAE1-C1EF-6324-D89265B4BD2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842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96167434-EDDA-31B8-128B-FDA9E108864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24235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152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2026-03-24T06:50:49Z</dcterms:created>
  <dcterms:modified xsi:type="dcterms:W3CDTF">2026-03-24T06:52:07Z</dcterms:modified>
</cp:coreProperties>
</file>