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0929"/>
  </p:normalViewPr>
  <p:slideViewPr>
    <p:cSldViewPr>
      <p:cViewPr varScale="1">
        <p:scale>
          <a:sx n="72" d="100"/>
          <a:sy n="72" d="100"/>
        </p:scale>
        <p:origin x="6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2CF7-D8C9-4099-B3A6-A10A994C752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251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3B21-A9A3-4ADC-8B5F-F5984A3DC97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8776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45833-8C1A-47ED-ADD4-13C3F1644DC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4638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B212C-E03A-4C56-AD4E-072635E7482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861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64A01-6432-4BC6-8008-077F9B60650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7621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8C3EA-AA94-4A7B-A2BA-386C8F19973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9838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48E9-DFDE-4F92-B539-639712465E3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90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4340-5D46-4A0E-9287-9A2ABF0732B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7488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EB5EC-AAA8-46A8-A9F6-D3AACF9A85C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659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CFD2-6242-4312-B827-FD40A361682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821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6058-E726-4081-88B9-21A6CCDB253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885976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4DB971A-12D8-4514-887F-8EDBD90F94F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4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25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26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27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28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6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8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20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21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2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4999"/>
            <a:ext cx="9017000" cy="4204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0"/>
            <a:ext cx="9017000" cy="20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4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4999"/>
            <a:ext cx="9017000" cy="42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6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0"/>
            <a:ext cx="9017000" cy="20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42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4999"/>
            <a:ext cx="9017000" cy="42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0"/>
            <a:ext cx="9017000" cy="20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1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0"/>
            <a:ext cx="9017000" cy="20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8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4999"/>
            <a:ext cx="9017000" cy="42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0"/>
            <a:ext cx="9017000" cy="20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3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4999"/>
            <a:ext cx="9017000" cy="42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6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0"/>
            <a:ext cx="9017000" cy="197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4999"/>
            <a:ext cx="9017000" cy="42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4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0"/>
            <a:ext cx="9017000" cy="20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4999"/>
            <a:ext cx="9017000" cy="42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6206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252</Words>
  <Application>Microsoft Office PowerPoint</Application>
  <PresentationFormat>Diavoorstelling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Freddy Gerkema</cp:lastModifiedBy>
  <cp:revision>65</cp:revision>
  <dcterms:created xsi:type="dcterms:W3CDTF">2004-09-21T10:26:12Z</dcterms:created>
  <dcterms:modified xsi:type="dcterms:W3CDTF">2026-01-27T06:06:08Z</dcterms:modified>
</cp:coreProperties>
</file>