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85135A9-55BF-D3A9-37B2-84C2BC8019C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A19EC72B-4F9B-0544-8A2C-85E0D60194B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203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1645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1B95FD8-333F-5819-E6CC-CC91273A317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869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E948BEB9-E4D3-D286-944E-00403674944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203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442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375A53F-374C-D3B3-BD05-E6DFFBFF747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20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CFAECA6E-76BE-862D-DAF9-67562492BEC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203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611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E9483891-B788-CE85-B6CB-AEC29BD5876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203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78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2BDB1C1-D05B-D2BE-2815-79B897CBDEA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07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11075E96-13BC-4CB2-CCFB-6E051410A47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203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638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E896318-5792-27CA-FFF6-1CBBD22FB56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06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ontvangst, Lettertype&#10;&#10;Door AI gegenereerde inhoud is mogelijk onjuist.">
            <a:extLst>
              <a:ext uri="{FF2B5EF4-FFF2-40B4-BE49-F238E27FC236}">
                <a16:creationId xmlns:a16="http://schemas.microsoft.com/office/drawing/2014/main" id="{EF6F8CF8-B45E-225E-08DE-543801DCA52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197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693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010BCAF-7A19-E47C-5BEE-5AE74EF98BF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5045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FD81725D-3339-EA6A-F51B-E5857E4A48C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203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478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Ruth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Chr. Gregor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E517371F-8160-C153-839B-C42C1E8153D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36206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252</Words>
  <Application>Microsoft Office PowerPoint</Application>
  <PresentationFormat>Diavoorstelling (4:3)</PresentationFormat>
  <Paragraphs>14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2026-01-27T06:06:08Z</dcterms:modified>
</cp:coreProperties>
</file>