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4DE6A-542F-9B96-01FE-89716E79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94C8C1-2EF1-F224-4E2E-C5AF8C2B7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83BF4E-A86E-58FB-AE0B-D96F9783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72468E-67B6-3C3F-AC92-82C67A48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90C4ED-D43F-290F-1D7E-BC59332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02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710A0-A61F-9A96-0277-70CCF1FC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42B78F-789D-D61A-6641-40159B47B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0EEC9B-CD5E-07A1-C8CB-D3BC56DA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825CFC-BEFF-1E7C-9BAB-697C81F0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C4509-D521-0A4C-2725-6ADCE722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44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71D8BE-9D50-7F1C-892B-7B1011AE9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38F2E1-1668-0286-5336-A18E0036D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AD821-3681-A2E4-1BB3-BF1C3A88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EF9DCE-7CE2-2F3E-E2B3-167627D1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A734A-6513-CD43-42EF-A12072A5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0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D2665-C141-008F-809C-0E54EC2A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D5567-0CAC-82BC-F5F1-3EBCA3FC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B42BA1-CDCA-E0A4-87C5-1A492C02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B00E1D-F174-D1D9-3C79-CCB438BE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9AC013-AFC2-3CDA-304E-7E0CC8A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4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BB79C-44B8-1558-C7FA-4AB71148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327817-1EC1-9820-D793-3BC545A1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DD2659-7110-DF62-2267-9C6B6E81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F8E11E-5944-9078-7271-ED40BE03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CA9FDA-35FE-29B0-7DCB-85EB45B8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69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45E94-EF83-993B-EF0F-5A4E91EE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796227-7EC9-EACB-2A67-3EB4FF9EA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4A5551-D5E4-2423-8824-88E2E6568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6A0395-FA3C-8654-08B5-8821889A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594C4C-B92D-3195-9959-D51AE751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70FF48-CBEA-9224-D3DC-431BC0F5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5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57728-8A46-BDE2-D756-4FCBD80B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348C4-540D-27A5-7EDF-3B4A0278A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39948E-5587-00C5-8A8F-929DABAD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8AA9BB-7DAA-A379-C803-CDEAEA913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9616DD-355C-BF3B-4272-0794D805C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C9811C-BD3A-219B-C188-6FD766B7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D4C1C3-112A-ECEA-BDEC-93586E73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B854BC4-B7A1-1318-D62E-1908D6D2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2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6F95B-0073-8E20-A2B2-C4A94E44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C46C3A-C741-B484-100F-6D9EECBE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AF1C65-7DF0-8FF3-0B9E-82AE03BB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FA7947-C7E6-BF87-6BE1-F5E1478E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9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154155-E196-F5A6-823F-25BC38F8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5FC071-CF65-041A-B9FA-62B567CD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3DBBDC-D991-FF22-63CA-8D433FF4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81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D4269-FB79-B332-731D-6F691B26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3116B-9361-ACED-852F-8AEAE24D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4FCB97-D26C-7860-6219-FADFC8D63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FCFD6C-E265-5F08-83D0-3A581219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D2F0F0-1113-4E61-6FD9-E4F714B0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7BB282-3029-FD58-4057-001E9DE5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70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5199B-E267-E66B-929B-C6DA3F8E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1BA925-B586-1EE9-44EA-F996F7743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5D9395-E2A6-D99F-15C3-E3312130D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A95BAF-A6BF-7A8A-7F62-EBF71428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71F174-4F0A-79DB-545A-71655390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E237215-6BEB-388D-D5A5-A0AE9058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7179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5F0183-23A0-EFA7-0452-9B19082B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9250B0-3E40-C73E-75F5-2ECB9EFCF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4C2A42-A756-9C0E-5E85-213E5AE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25218-44C6-4012-83B6-077A48DC9697}" type="datetimeFigureOut">
              <a:rPr lang="nl-NL" smtClean="0"/>
              <a:t>27-1-2026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197801-71A4-81D1-6811-32381104E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E20F87-79A2-64EE-F4D2-98401FD04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F474FA-B7E0-4B6F-B538-17A914106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46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6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7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2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2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8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2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"/>
            <a:ext cx="10668000" cy="24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Ruth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Chr. Gregor 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10668000" cy="49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20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252</Words>
  <Application>Microsoft Office PowerPoint</Application>
  <PresentationFormat>Breedbeeld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Freddy Gerkema</dc:creator>
  <cp:lastModifiedBy>Freddy Gerkema</cp:lastModifiedBy>
  <cp:revision>1</cp:revision>
  <dcterms:created xsi:type="dcterms:W3CDTF">2026-01-27T06:03:07Z</dcterms:created>
  <dcterms:modified xsi:type="dcterms:W3CDTF">2026-01-27T06:05:27Z</dcterms:modified>
</cp:coreProperties>
</file>