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74DE6A-542F-9B96-01FE-89716E795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294C8C1-2EF1-F224-4E2E-C5AF8C2B7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A83BF4E-A86E-58FB-AE0B-D96F97835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072468E-67B6-3C3F-AC92-82C67A48F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990C4ED-D43F-290F-1D7E-BC593321C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4024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3710A0-A61F-9A96-0277-70CCF1FC6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442B78F-789D-D61A-6641-40159B47B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80EEC9B-CD5E-07A1-C8CB-D3BC56DA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825CFC-BEFF-1E7C-9BAB-697C81F0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ECC4509-D521-0A4C-2725-6ADCE7224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9445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B71D8BE-9D50-7F1C-892B-7B1011AE91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C38F2E1-1668-0286-5336-A18E0036D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24AD821-3681-A2E4-1BB3-BF1C3A88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AEF9DCE-7CE2-2F3E-E2B3-167627D18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2CA734A-6513-CD43-42EF-A12072A5D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05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D2665-C141-008F-809C-0E54EC2A7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2CD5567-0CAC-82BC-F5F1-3EBCA3FC8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B42BA1-CDCA-E0A4-87C5-1A492C02A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B00E1D-F174-D1D9-3C79-CCB438BE1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39AC013-AFC2-3CDA-304E-7E0CC8A2E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84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5BB79C-44B8-1558-C7FA-4AB711482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5327817-1EC1-9820-D793-3BC545A1A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3DD2659-7110-DF62-2267-9C6B6E819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F8E11E-5944-9078-7271-ED40BE036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8CA9FDA-35FE-29B0-7DCB-85EB45B8C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7696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C45E94-EF83-993B-EF0F-5A4E91EEA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796227-7EC9-EACB-2A67-3EB4FF9EA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F4A5551-D5E4-2423-8824-88E2E6568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E6A0395-FA3C-8654-08B5-8821889AE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E594C4C-B92D-3195-9959-D51AE751E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870FF48-CBEA-9224-D3DC-431BC0F5C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652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B57728-8A46-BDE2-D756-4FCBD80BC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67348C4-540D-27A5-7EDF-3B4A0278A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B39948E-5587-00C5-8A8F-929DABAD8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A8AA9BB-7DAA-A379-C803-CDEAEA9135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A9616DD-355C-BF3B-4272-0794D805C8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C6C9811C-BD3A-219B-C188-6FD766B73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ED4C1C3-112A-ECEA-BDEC-93586E730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B854BC4-B7A1-1318-D62E-1908D6D2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6277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16F95B-0073-8E20-A2B2-C4A94E448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AC46C3A-C741-B484-100F-6D9EECBE6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2AF1C65-7DF0-8FF3-0B9E-82AE03BB2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EFA7947-C7E6-BF87-6BE1-F5E1478EB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339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0154155-E196-F5A6-823F-25BC38F87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15FC071-CF65-041A-B9FA-62B567CD4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B3DBBDC-D991-FF22-63CA-8D433FF4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8816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DD4269-FB79-B332-731D-6F691B26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13116B-9361-ACED-852F-8AEAE24D9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F4FCB97-D26C-7860-6219-FADFC8D635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FCFD6C-E265-5F08-83D0-3A5812191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DD2F0F0-1113-4E61-6FD9-E4F714B07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77BB282-3029-FD58-4057-001E9DE55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4702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B5199B-E267-E66B-929B-C6DA3F8E9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01BA925-B586-1EE9-44EA-F996F7743E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65D9395-E2A6-D99F-15C3-E3312130D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9A95BAF-A6BF-7A8A-7F62-EBF714285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B71F174-4F0A-79DB-545A-71655390B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E237215-6BEB-388D-D5A5-A0AE90582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3717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95F0183-23A0-EFA7-0452-9B19082BF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A9250B0-3E40-C73E-75F5-2ECB9EFCF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54C2A42-A756-9C0E-5E85-213E5AE9D3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A25218-44C6-4012-83B6-077A48DC9697}" type="datetimeFigureOut">
              <a:rPr lang="nl-NL" smtClean="0"/>
              <a:t>27-1-2026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197801-71A4-81D1-6811-32381104EE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E20F87-79A2-64EE-F4D2-98401FD044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F474FA-B7E0-4B6F-B538-17A9141062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746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885135A9-55BF-D3A9-37B2-84C2BC8019C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A19EC72B-4F9B-0544-8A2C-85E0D60194B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407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1645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81B95FD8-333F-5819-E6CC-CC91273A317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6869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E948BEB9-E4D3-D286-944E-00403674944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407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442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1375A53F-374C-D3B3-BD05-E6DFFBFF747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20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CFAECA6E-76BE-862D-DAF9-67562492BEC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407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611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E9483891-B788-CE85-B6CB-AEC29BD5876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407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786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2BDB1C1-D05B-D2BE-2815-79B897CBDEA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907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11075E96-13BC-4CB2-CCFB-6E051410A47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407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638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E896318-5792-27CA-FFF6-1CBBD22FB56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1063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ontvangst, Lettertype&#10;&#10;Door AI gegenereerde inhoud is mogelijk onjuist.">
            <a:extLst>
              <a:ext uri="{FF2B5EF4-FFF2-40B4-BE49-F238E27FC236}">
                <a16:creationId xmlns:a16="http://schemas.microsoft.com/office/drawing/2014/main" id="{EF6F8CF8-B45E-225E-08DE-543801DCA52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2332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693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4010BCAF-7A19-E47C-5BEE-5AE74EF98BF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5045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FD81725D-3339-EA6A-F51B-E5857E4A48C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2407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478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E517371F-8160-C153-839B-C42C1E8153D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36206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252</Words>
  <Application>Microsoft Office PowerPoint</Application>
  <PresentationFormat>Breedbeeld</PresentationFormat>
  <Paragraphs>14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2026-01-27T06:03:07Z</dcterms:created>
  <dcterms:modified xsi:type="dcterms:W3CDTF">2026-01-27T06:05:27Z</dcterms:modified>
</cp:coreProperties>
</file>