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59" r:id="rId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5" d="100"/>
          <a:sy n="65" d="100"/>
        </p:scale>
        <p:origin x="2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59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3131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88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306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86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925840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84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50</cp:revision>
  <dcterms:created xsi:type="dcterms:W3CDTF">2004-09-21T10:26:12Z</dcterms:created>
  <dcterms:modified xsi:type="dcterms:W3CDTF">2026-02-03T06:16:54Z</dcterms:modified>
</cp:coreProperties>
</file>