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2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9D2D2A2-E290-71E8-F3E8-FD96E5EEDD1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B8602824-FA99-1B87-CDBF-0FC8AB78196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13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88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E75EFE24-3822-679D-5B0A-BD8C38574FA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306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86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Lied van hoop (</a:t>
            </a:r>
            <a:r>
              <a:rPr lang="nl-NL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	t. J.P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Straatsburg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1545 /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7A6D43B-742D-70E2-C983-9DF1D7C19F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192584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84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50</cp:revision>
  <dcterms:created xsi:type="dcterms:W3CDTF">2004-09-21T10:26:12Z</dcterms:created>
  <dcterms:modified xsi:type="dcterms:W3CDTF">2026-02-03T06:16:54Z</dcterms:modified>
</cp:coreProperties>
</file>