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61" r:id="rId4"/>
    <p:sldId id="259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3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64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88CDA2-0B7A-21B9-BD9E-0625F34CB8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F9B78399-67EA-B5B5-C551-CBE5B0CBA0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473338B-7E6B-3088-0D4D-25D95BFD7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43010-8D55-4A39-9236-2BB4BD28668C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2DBA05B-103D-51E0-7010-86541F51B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9D52827-DF3C-1CFC-341C-6B4CC95C2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93841-6235-42EA-A1DA-F6DF4E2F49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31232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C685AE-AB8A-862B-2068-651E1348E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AB56DBB-7513-6F0C-E7F2-A5BD23ACB9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128B75A-13F8-8DDD-BC16-4F36EF5A5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43010-8D55-4A39-9236-2BB4BD28668C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0C590F1-D4F0-D649-118A-E59CD4369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5627028-C729-F983-B559-1B839B22C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93841-6235-42EA-A1DA-F6DF4E2F49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44647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37C11C51-23CE-7E6E-69B9-0082E55B6A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1396D4E-4A9A-9155-58B4-ADEE1481C1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81E79E8-D949-DDA3-E105-DC1128E31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43010-8D55-4A39-9236-2BB4BD28668C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1A6B35A-F440-CCCD-9310-227F200AC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4B2C24F-991F-7D77-A8E2-E8D1F86EE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93841-6235-42EA-A1DA-F6DF4E2F49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2025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595CFF-A28B-8424-FF1D-E71FB308C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DC24CB4-8873-C283-F084-0FD21F1C81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6632900-DCC8-315F-3675-85285C590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43010-8D55-4A39-9236-2BB4BD28668C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18BE844-DAFC-04E2-1BE6-0165D1DC2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C263A50-2D43-BF30-2DEF-81F43DD85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93841-6235-42EA-A1DA-F6DF4E2F49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1037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F53169-780C-F763-6974-88A3803478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41CE36E-FA91-EFDE-A464-886646762C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3F4F515-F7AC-7421-87B1-4A5DFA127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43010-8D55-4A39-9236-2BB4BD28668C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DD32BDF-642C-7770-D85D-CE5B97502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3D6CD46-D5A9-61D6-5733-90648244E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93841-6235-42EA-A1DA-F6DF4E2F49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13642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FE4715-75FB-4DFA-61F3-3F7D3DDD2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89CBFAF-75D4-3319-E0B2-FB4A74E89A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866F502-88CA-3B0E-F551-2DD29013F6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B820865-A373-735E-97A8-F4B8C8E60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43010-8D55-4A39-9236-2BB4BD28668C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E87E454-B485-0BAE-5A7A-44AF3DEC0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AA434AB-EEA7-C9FE-22D1-7FF21AF10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93841-6235-42EA-A1DA-F6DF4E2F49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9174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B2A690-1DF5-82A4-7D36-BE6B01A3C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9F822A6-E8BD-8486-0BBD-2FC12BC7C5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3A38EC3-0E18-CFBF-E006-8CBFFA041C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2FAD0295-EFB8-9580-5070-A937ACD8C1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16629AB5-7876-8E4F-06D3-A9642A96D8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E08715B2-2AB9-76DE-FBFE-BB3A50F2B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43010-8D55-4A39-9236-2BB4BD28668C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4AB0A878-4179-CC67-5EC9-9372885E9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18776AF5-4BF6-F02F-AA16-E6A237807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93841-6235-42EA-A1DA-F6DF4E2F49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0948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BBAD51-F18D-FF23-315C-615A560E8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6829797A-6500-26DC-F57A-5A45DBF7D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43010-8D55-4A39-9236-2BB4BD28668C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589F58CC-57CE-4FB1-3E7C-C8C52BE68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78F5EEAC-272C-7214-8AAA-6F3287059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93841-6235-42EA-A1DA-F6DF4E2F49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8224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31FDD330-F0E3-5236-1ED0-0E160B895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43010-8D55-4A39-9236-2BB4BD28668C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7FAE8E89-5CF2-CC1C-BAF1-A173B2ECB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D593C0C-4BDB-6AA2-FFBF-9C86BFB0C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93841-6235-42EA-A1DA-F6DF4E2F49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36884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E91E8B-C572-D73A-CCC8-FD10A2E76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A197E22-24CB-5EFB-00C4-53136C45F8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B36BFC5-220F-BE7B-48D4-EEE4BEAEB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F59A0A4-4764-EAC3-8551-2E272C5E1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43010-8D55-4A39-9236-2BB4BD28668C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F9B6301-4849-26CC-D2F5-0AB3557A0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AA8BD91-1847-3554-9D3B-0CBCBA896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93841-6235-42EA-A1DA-F6DF4E2F49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7489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F95CB7-8A5E-08D5-9BC2-2D77D97F6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14094228-C9BF-CEBB-D607-2503027D98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9684732-14E9-47D1-A383-E2C1F163CF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195E735-4275-4AAE-9464-0C2A0ADFC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43010-8D55-4A39-9236-2BB4BD28668C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AE94EF9-3AD8-1E59-42A8-F1A821274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3DC80A2-3226-C192-9DB3-BDE0DCC9E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93841-6235-42EA-A1DA-F6DF4E2F49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3760457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891A37A4-7DA5-6455-A8C1-9554A8DA3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A5F8496-D450-FDA2-452F-BD7402F273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9536310-C85B-5C7B-438C-F1E350CF2E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D43010-8D55-4A39-9236-2BB4BD28668C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5A3FE8A-24EB-8B6F-129F-66729A35A0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97F0F22-0945-FDA8-E5C8-EBDD67C14C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E93841-6235-42EA-A1DA-F6DF4E2F49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8981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5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6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7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Lied van hoop (</a:t>
            </a:r>
            <a:r>
              <a:rPr lang="nl-NL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nl-NL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	t. J.P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Straatsburg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1545 /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381000"/>
            <a:ext cx="10668000" cy="498790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Lied van hoop (</a:t>
            </a:r>
            <a:r>
              <a:rPr lang="nl-NL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nl-NL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	t. J.P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Straatsburg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1545 /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380999"/>
            <a:ext cx="10668000" cy="3705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885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Lied van hoop (</a:t>
            </a:r>
            <a:r>
              <a:rPr lang="nl-NL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nl-NL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	t. J.P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Straatsburg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1545 /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381000"/>
            <a:ext cx="10668000" cy="3628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7863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Lied van hoop (</a:t>
            </a:r>
            <a:r>
              <a:rPr lang="nl-NL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nl-NL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	t. J.P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Straatsburg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1545 /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380999"/>
            <a:ext cx="10668000" cy="4984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192584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84</Words>
  <Application>Microsoft Office PowerPoint</Application>
  <PresentationFormat>Breedbeeld</PresentationFormat>
  <Paragraphs>4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2026-02-03T06:14:50Z</dcterms:created>
  <dcterms:modified xsi:type="dcterms:W3CDTF">2026-02-03T06:16:22Z</dcterms:modified>
</cp:coreProperties>
</file>