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8CDA2-0B7A-21B9-BD9E-0625F34CB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9B78399-67EA-B5B5-C551-CBE5B0CBA0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73338B-7E6B-3088-0D4D-25D95BFD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DBA05B-103D-51E0-7010-86541F51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D52827-DF3C-1CFC-341C-6B4CC95C2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232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685AE-AB8A-862B-2068-651E1348E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B56DBB-7513-6F0C-E7F2-A5BD23ACB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28B75A-13F8-8DDD-BC16-4F36EF5A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C590F1-D4F0-D649-118A-E59CD4369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627028-C729-F983-B559-1B839B22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64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7C11C51-23CE-7E6E-69B9-0082E55B6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396D4E-4A9A-9155-58B4-ADEE1481C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1E79E8-D949-DDA3-E105-DC1128E3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A6B35A-F440-CCCD-9310-227F200A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B2C24F-991F-7D77-A8E2-E8D1F86E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02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595CFF-A28B-8424-FF1D-E71FB308C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C24CB4-8873-C283-F084-0FD21F1C8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632900-DCC8-315F-3675-85285C59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8BE844-DAFC-04E2-1BE6-0165D1DC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263A50-2D43-BF30-2DEF-81F43DD8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03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53169-780C-F763-6974-88A380347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1CE36E-FA91-EFDE-A464-886646762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F4F515-F7AC-7421-87B1-4A5DFA12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D32BDF-642C-7770-D85D-CE5B97502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D6CD46-D5A9-61D6-5733-90648244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364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E4715-75FB-4DFA-61F3-3F7D3DDD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9CBFAF-75D4-3319-E0B2-FB4A74E89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66F502-88CA-3B0E-F551-2DD29013F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820865-A373-735E-97A8-F4B8C8E6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87E454-B485-0BAE-5A7A-44AF3DEC0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A434AB-EEA7-C9FE-22D1-7FF21AF1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917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B2A690-1DF5-82A4-7D36-BE6B01A3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F822A6-E8BD-8486-0BBD-2FC12BC7C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A38EC3-0E18-CFBF-E006-8CBFFA041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FAD0295-EFB8-9580-5070-A937ACD8C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6629AB5-7876-8E4F-06D3-A9642A96D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08715B2-2AB9-76DE-FBFE-BB3A50F2B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AB0A878-4179-CC67-5EC9-9372885E9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8776AF5-4BF6-F02F-AA16-E6A23780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094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BBAD51-F18D-FF23-315C-615A560E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29797A-6500-26DC-F57A-5A45DBF7D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89F58CC-57CE-4FB1-3E7C-C8C52BE6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8F5EEAC-272C-7214-8AAA-6F328705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22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1FDD330-F0E3-5236-1ED0-0E160B895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FAE8E89-5CF2-CC1C-BAF1-A173B2EC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593C0C-4BDB-6AA2-FFBF-9C86BFB0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688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91E8B-C572-D73A-CCC8-FD10A2E7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197E22-24CB-5EFB-00C4-53136C45F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B36BFC5-220F-BE7B-48D4-EEE4BEAEB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F59A0A4-4764-EAC3-8551-2E272C5E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9B6301-4849-26CC-D2F5-0AB3557A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A8BD91-1847-3554-9D3B-0CBCBA89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48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95CB7-8A5E-08D5-9BC2-2D77D97F6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4094228-C9BF-CEBB-D607-2503027D9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9684732-14E9-47D1-A383-E2C1F163C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95E735-4275-4AAE-9464-0C2A0ADF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E94EF9-3AD8-1E59-42A8-F1A82127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DC80A2-3226-C192-9DB3-BDE0DCC9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76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91A37A4-7DA5-6455-A8C1-9554A8DA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A5F8496-D450-FDA2-452F-BD7402F27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536310-C85B-5C7B-438C-F1E350CF2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43010-8D55-4A39-9236-2BB4BD28668C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A3FE8A-24EB-8B6F-129F-66729A35A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7F0F22-0945-FDA8-E5C8-EBDD67C14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E93841-6235-42EA-A1DA-F6DF4E2F49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981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9D2D2A2-E290-71E8-F3E8-FD96E5EEDD1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8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B8602824-FA99-1B87-CDBF-0FC8AB78196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370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8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75EFE24-3822-679D-5B0A-BD8C38574FA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362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8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7A6D43B-742D-70E2-C983-9DF1D7C19F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9258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2026-02-03T06:14:50Z</dcterms:created>
  <dcterms:modified xsi:type="dcterms:W3CDTF">2026-02-03T06:16:22Z</dcterms:modified>
</cp:coreProperties>
</file>