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2" r:id="rId3"/>
    <p:sldId id="271" r:id="rId4"/>
    <p:sldId id="270" r:id="rId5"/>
    <p:sldId id="269" r:id="rId6"/>
    <p:sldId id="268" r:id="rId7"/>
    <p:sldId id="267" r:id="rId8"/>
    <p:sldId id="266" r:id="rId9"/>
    <p:sldId id="265" r:id="rId10"/>
    <p:sldId id="264" r:id="rId11"/>
    <p:sldId id="263" r:id="rId12"/>
    <p:sldId id="262" r:id="rId13"/>
    <p:sldId id="261" r:id="rId14"/>
    <p:sldId id="260" r:id="rId15"/>
    <p:sldId id="259" r:id="rId16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5733" autoAdjust="0"/>
  </p:normalViewPr>
  <p:slideViewPr>
    <p:cSldViewPr>
      <p:cViewPr varScale="1">
        <p:scale>
          <a:sx n="119" d="100"/>
          <a:sy n="119" d="100"/>
        </p:scale>
        <p:origin x="97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9C863C-5B56-4493-A6D5-E533277732DE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10107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E1A6A5-C78F-465B-86ED-65036C4ADAA1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23551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B6729F-C7D8-4BEA-9570-14479A0BACF7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6873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84B51D-32EF-40A7-94E2-59FBBE429CA1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8171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73F0DD-0C5D-41F6-B194-D5BBD65848AE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93216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ABC536-E368-4452-B64A-C94823AC706F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1227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BD4A4D-8983-463E-803C-89C6C29986E0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87130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F46F2B-E3FF-4C95-9C76-96E6ABD58CE5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5313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CC6244-B40B-447F-8ECF-10A39526BB93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25561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40F396-6B11-4B1C-9D2E-84B0CD3AB3F2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3791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DC0B00-71FC-4A10-9D07-93D9F86220DD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8612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het opmaakprofiel van de modeltitel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opmaakprofielen van de modeltekst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F7FE585-B554-4B9E-B32E-207375204653}" type="slidenum">
              <a:rPr lang="nl-NL"/>
              <a:pPr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ECBC7CCE-B64B-663F-3250-26606B41C2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000000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B1CB9D3-E1C7-AC9F-58EE-03358F32F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7675" y="566267"/>
            <a:ext cx="8248650" cy="4495800"/>
          </a:xfrm>
          <a:prstGeom prst="rect">
            <a:avLst/>
          </a:prstGeom>
        </p:spPr>
      </p:pic>
      <p:sp>
        <p:nvSpPr>
          <p:cNvPr id="3" name="Tekstvak 4">
            <a:extLst>
              <a:ext uri="{FF2B5EF4-FFF2-40B4-BE49-F238E27FC236}">
                <a16:creationId xmlns:a16="http://schemas.microsoft.com/office/drawing/2014/main" id="{3297AA76-E6C4-BC2A-25A3-0AB807D9BACE}"/>
              </a:ext>
            </a:extLst>
          </p:cNvPr>
          <p:cNvSpPr txBox="1"/>
          <p:nvPr/>
        </p:nvSpPr>
        <p:spPr>
          <a:xfrm>
            <a:off x="8420067" y="4700"/>
            <a:ext cx="7120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nl-NL" b="1" i="1" dirty="0">
                <a:latin typeface="Arial" panose="020B0604020202020204" pitchFamily="34" charset="0"/>
                <a:cs typeface="Arial" panose="020B0604020202020204" pitchFamily="34" charset="0"/>
              </a:rPr>
              <a:t>‘hij’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ECBC7CCE-B64B-663F-3250-26606B41C2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000000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505F2AF-931F-4032-BB62-5474269731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7675" y="566267"/>
            <a:ext cx="8248650" cy="227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416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ECBC7CCE-B64B-663F-3250-26606B41C2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000000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456EF87-AE1B-C57D-ACD1-2B179C6779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7675" y="542776"/>
            <a:ext cx="8248650" cy="2305050"/>
          </a:xfrm>
          <a:prstGeom prst="rect">
            <a:avLst/>
          </a:prstGeom>
        </p:spPr>
      </p:pic>
      <p:sp>
        <p:nvSpPr>
          <p:cNvPr id="3" name="Tekstvak 4">
            <a:extLst>
              <a:ext uri="{FF2B5EF4-FFF2-40B4-BE49-F238E27FC236}">
                <a16:creationId xmlns:a16="http://schemas.microsoft.com/office/drawing/2014/main" id="{70AD5A3F-404F-152B-C5EE-5AFE8803A205}"/>
              </a:ext>
            </a:extLst>
          </p:cNvPr>
          <p:cNvSpPr txBox="1"/>
          <p:nvPr/>
        </p:nvSpPr>
        <p:spPr>
          <a:xfrm>
            <a:off x="7211674" y="4700"/>
            <a:ext cx="19287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nl-NL" b="1" i="1" dirty="0">
                <a:latin typeface="Arial" panose="020B0604020202020204" pitchFamily="34" charset="0"/>
                <a:cs typeface="Arial" panose="020B0604020202020204" pitchFamily="34" charset="0"/>
              </a:rPr>
              <a:t>‘de meisjes’</a:t>
            </a:r>
          </a:p>
        </p:txBody>
      </p:sp>
    </p:spTree>
    <p:extLst>
      <p:ext uri="{BB962C8B-B14F-4D97-AF65-F5344CB8AC3E}">
        <p14:creationId xmlns:p14="http://schemas.microsoft.com/office/powerpoint/2010/main" val="1432263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ECBC7CCE-B64B-663F-3250-26606B41C2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000000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2422E9C-4542-08B2-3795-EAFC1AE152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7675" y="566267"/>
            <a:ext cx="8248650" cy="4505325"/>
          </a:xfrm>
          <a:prstGeom prst="rect">
            <a:avLst/>
          </a:prstGeom>
        </p:spPr>
      </p:pic>
      <p:sp>
        <p:nvSpPr>
          <p:cNvPr id="3" name="Tekstvak 4">
            <a:extLst>
              <a:ext uri="{FF2B5EF4-FFF2-40B4-BE49-F238E27FC236}">
                <a16:creationId xmlns:a16="http://schemas.microsoft.com/office/drawing/2014/main" id="{2CD36B1B-5F7A-EF82-5B42-4F05CE9C7C64}"/>
              </a:ext>
            </a:extLst>
          </p:cNvPr>
          <p:cNvSpPr txBox="1"/>
          <p:nvPr/>
        </p:nvSpPr>
        <p:spPr>
          <a:xfrm>
            <a:off x="8468193" y="4700"/>
            <a:ext cx="678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nl-NL" b="1" i="1" dirty="0">
                <a:latin typeface="Arial" panose="020B0604020202020204" pitchFamily="34" charset="0"/>
                <a:cs typeface="Arial" panose="020B0604020202020204" pitchFamily="34" charset="0"/>
              </a:rPr>
              <a:t>‘zij’</a:t>
            </a:r>
          </a:p>
        </p:txBody>
      </p:sp>
    </p:spTree>
    <p:extLst>
      <p:ext uri="{BB962C8B-B14F-4D97-AF65-F5344CB8AC3E}">
        <p14:creationId xmlns:p14="http://schemas.microsoft.com/office/powerpoint/2010/main" val="3623978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ECBC7CCE-B64B-663F-3250-26606B41C2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000000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E380499-93A9-7EAA-6805-A9D561CA9D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7675" y="566267"/>
            <a:ext cx="8248650" cy="450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651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ECBC7CCE-B64B-663F-3250-26606B41C2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000000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C8E1754-53E5-B685-6332-5B2ECFF703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7675" y="566267"/>
            <a:ext cx="8248650" cy="4505325"/>
          </a:xfrm>
          <a:prstGeom prst="rect">
            <a:avLst/>
          </a:prstGeom>
        </p:spPr>
      </p:pic>
      <p:sp>
        <p:nvSpPr>
          <p:cNvPr id="3" name="Tekstvak 4">
            <a:extLst>
              <a:ext uri="{FF2B5EF4-FFF2-40B4-BE49-F238E27FC236}">
                <a16:creationId xmlns:a16="http://schemas.microsoft.com/office/drawing/2014/main" id="{A9506C71-EF47-4FDE-7B63-EFC2931E96B5}"/>
              </a:ext>
            </a:extLst>
          </p:cNvPr>
          <p:cNvSpPr txBox="1"/>
          <p:nvPr/>
        </p:nvSpPr>
        <p:spPr>
          <a:xfrm>
            <a:off x="8468193" y="4700"/>
            <a:ext cx="678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nl-NL" b="1" i="1" dirty="0">
                <a:latin typeface="Arial" panose="020B0604020202020204" pitchFamily="34" charset="0"/>
                <a:cs typeface="Arial" panose="020B0604020202020204" pitchFamily="34" charset="0"/>
              </a:rPr>
              <a:t>‘zij’</a:t>
            </a:r>
          </a:p>
        </p:txBody>
      </p:sp>
    </p:spTree>
    <p:extLst>
      <p:ext uri="{BB962C8B-B14F-4D97-AF65-F5344CB8AC3E}">
        <p14:creationId xmlns:p14="http://schemas.microsoft.com/office/powerpoint/2010/main" val="2713850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ECBC7CCE-B64B-663F-3250-26606B41C2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000000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9ED0A18-BEB9-BFD3-D785-7BFE243D90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7675" y="566267"/>
            <a:ext cx="8248650" cy="450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842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ECBC7CCE-B64B-663F-3250-26606B41C2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000000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06CA7EE-EAEC-E81A-68AD-FB2B7C86A4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7675" y="566267"/>
            <a:ext cx="8248650" cy="4505325"/>
          </a:xfrm>
          <a:prstGeom prst="rect">
            <a:avLst/>
          </a:prstGeom>
        </p:spPr>
      </p:pic>
      <p:sp>
        <p:nvSpPr>
          <p:cNvPr id="3" name="Tekstvak 4">
            <a:extLst>
              <a:ext uri="{FF2B5EF4-FFF2-40B4-BE49-F238E27FC236}">
                <a16:creationId xmlns:a16="http://schemas.microsoft.com/office/drawing/2014/main" id="{961F072C-DF97-B5CF-A263-95255877ABB2}"/>
              </a:ext>
            </a:extLst>
          </p:cNvPr>
          <p:cNvSpPr txBox="1"/>
          <p:nvPr/>
        </p:nvSpPr>
        <p:spPr>
          <a:xfrm>
            <a:off x="8468193" y="4700"/>
            <a:ext cx="678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nl-NL" b="1" i="1" dirty="0">
                <a:latin typeface="Arial" panose="020B0604020202020204" pitchFamily="34" charset="0"/>
                <a:cs typeface="Arial" panose="020B0604020202020204" pitchFamily="34" charset="0"/>
              </a:rPr>
              <a:t>‘zij’</a:t>
            </a:r>
          </a:p>
        </p:txBody>
      </p:sp>
    </p:spTree>
    <p:extLst>
      <p:ext uri="{BB962C8B-B14F-4D97-AF65-F5344CB8AC3E}">
        <p14:creationId xmlns:p14="http://schemas.microsoft.com/office/powerpoint/2010/main" val="4042780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ECBC7CCE-B64B-663F-3250-26606B41C2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000000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10986D3-41C4-2366-A714-416FAC23EF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7675" y="566267"/>
            <a:ext cx="8248650" cy="450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433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ECBC7CCE-B64B-663F-3250-26606B41C2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000000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D433BB3-A7F0-5AA8-1280-C28E3798DD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7675" y="566267"/>
            <a:ext cx="8248650" cy="4505325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CE2EC3D5-FB78-2A50-1F10-665D1602CE3B}"/>
              </a:ext>
            </a:extLst>
          </p:cNvPr>
          <p:cNvSpPr txBox="1"/>
          <p:nvPr/>
        </p:nvSpPr>
        <p:spPr>
          <a:xfrm>
            <a:off x="7211674" y="4700"/>
            <a:ext cx="19287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nl-NL" b="1" i="1" dirty="0">
                <a:latin typeface="Arial" panose="020B0604020202020204" pitchFamily="34" charset="0"/>
                <a:cs typeface="Arial" panose="020B0604020202020204" pitchFamily="34" charset="0"/>
              </a:rPr>
              <a:t>‘de meisjes’</a:t>
            </a:r>
          </a:p>
        </p:txBody>
      </p:sp>
    </p:spTree>
    <p:extLst>
      <p:ext uri="{BB962C8B-B14F-4D97-AF65-F5344CB8AC3E}">
        <p14:creationId xmlns:p14="http://schemas.microsoft.com/office/powerpoint/2010/main" val="23656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ECBC7CCE-B64B-663F-3250-26606B41C2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000000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BA5AC94-41D2-8A63-2E17-42AB0D90ED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7675" y="566267"/>
            <a:ext cx="8248650" cy="4505325"/>
          </a:xfrm>
          <a:prstGeom prst="rect">
            <a:avLst/>
          </a:prstGeom>
        </p:spPr>
      </p:pic>
      <p:sp>
        <p:nvSpPr>
          <p:cNvPr id="3" name="Tekstvak 4">
            <a:extLst>
              <a:ext uri="{FF2B5EF4-FFF2-40B4-BE49-F238E27FC236}">
                <a16:creationId xmlns:a16="http://schemas.microsoft.com/office/drawing/2014/main" id="{BE6799F6-425C-CAB1-C5A2-962F3BC271CF}"/>
              </a:ext>
            </a:extLst>
          </p:cNvPr>
          <p:cNvSpPr txBox="1"/>
          <p:nvPr/>
        </p:nvSpPr>
        <p:spPr>
          <a:xfrm>
            <a:off x="8468193" y="4700"/>
            <a:ext cx="678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nl-NL" b="1" i="1" dirty="0">
                <a:latin typeface="Arial" panose="020B0604020202020204" pitchFamily="34" charset="0"/>
                <a:cs typeface="Arial" panose="020B0604020202020204" pitchFamily="34" charset="0"/>
              </a:rPr>
              <a:t>‘zij’</a:t>
            </a:r>
          </a:p>
        </p:txBody>
      </p:sp>
    </p:spTree>
    <p:extLst>
      <p:ext uri="{BB962C8B-B14F-4D97-AF65-F5344CB8AC3E}">
        <p14:creationId xmlns:p14="http://schemas.microsoft.com/office/powerpoint/2010/main" val="3312161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ECBC7CCE-B64B-663F-3250-26606B41C2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000000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ACDF02D-77CD-9EBD-A964-69A286B526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7675" y="566267"/>
            <a:ext cx="8248650" cy="4505325"/>
          </a:xfrm>
          <a:prstGeom prst="rect">
            <a:avLst/>
          </a:prstGeom>
        </p:spPr>
      </p:pic>
      <p:sp>
        <p:nvSpPr>
          <p:cNvPr id="3" name="Tekstvak 4">
            <a:extLst>
              <a:ext uri="{FF2B5EF4-FFF2-40B4-BE49-F238E27FC236}">
                <a16:creationId xmlns:a16="http://schemas.microsoft.com/office/drawing/2014/main" id="{64C70E45-A878-AAB9-6EDB-139340333573}"/>
              </a:ext>
            </a:extLst>
          </p:cNvPr>
          <p:cNvSpPr txBox="1"/>
          <p:nvPr/>
        </p:nvSpPr>
        <p:spPr>
          <a:xfrm>
            <a:off x="8468193" y="4700"/>
            <a:ext cx="678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nl-NL" b="1" i="1" dirty="0">
                <a:latin typeface="Arial" panose="020B0604020202020204" pitchFamily="34" charset="0"/>
                <a:cs typeface="Arial" panose="020B0604020202020204" pitchFamily="34" charset="0"/>
              </a:rPr>
              <a:t>‘zij’</a:t>
            </a:r>
          </a:p>
        </p:txBody>
      </p:sp>
    </p:spTree>
    <p:extLst>
      <p:ext uri="{BB962C8B-B14F-4D97-AF65-F5344CB8AC3E}">
        <p14:creationId xmlns:p14="http://schemas.microsoft.com/office/powerpoint/2010/main" val="375444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ECBC7CCE-B64B-663F-3250-26606B41C2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000000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A5191D1-9FAC-D443-F176-836AD99A2D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7675" y="566267"/>
            <a:ext cx="8248650" cy="450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3230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ECBC7CCE-B64B-663F-3250-26606B41C2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000000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05E7100-FFC8-8D5B-EB50-59E504EC6E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7675" y="566267"/>
            <a:ext cx="8248650" cy="4438650"/>
          </a:xfrm>
          <a:prstGeom prst="rect">
            <a:avLst/>
          </a:prstGeom>
        </p:spPr>
      </p:pic>
      <p:sp>
        <p:nvSpPr>
          <p:cNvPr id="3" name="Tekstvak 4">
            <a:extLst>
              <a:ext uri="{FF2B5EF4-FFF2-40B4-BE49-F238E27FC236}">
                <a16:creationId xmlns:a16="http://schemas.microsoft.com/office/drawing/2014/main" id="{E404710B-F15D-C73C-1E8D-E6847F2AB09C}"/>
              </a:ext>
            </a:extLst>
          </p:cNvPr>
          <p:cNvSpPr txBox="1"/>
          <p:nvPr/>
        </p:nvSpPr>
        <p:spPr>
          <a:xfrm>
            <a:off x="8468193" y="4700"/>
            <a:ext cx="678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nl-NL" b="1" i="1" dirty="0">
                <a:latin typeface="Arial" panose="020B0604020202020204" pitchFamily="34" charset="0"/>
                <a:cs typeface="Arial" panose="020B0604020202020204" pitchFamily="34" charset="0"/>
              </a:rPr>
              <a:t>‘zij’</a:t>
            </a:r>
          </a:p>
        </p:txBody>
      </p:sp>
    </p:spTree>
    <p:extLst>
      <p:ext uri="{BB962C8B-B14F-4D97-AF65-F5344CB8AC3E}">
        <p14:creationId xmlns:p14="http://schemas.microsoft.com/office/powerpoint/2010/main" val="10063962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ECBC7CCE-B64B-663F-3250-26606B41C2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000000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48874CE-BDBA-CD10-8C60-878F8D78C0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7675" y="566267"/>
            <a:ext cx="8248650" cy="450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577760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ardontwerp">
  <a:themeElements>
    <a:clrScheme name="Standaardontwerp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ardontwerp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750</TotalTime>
  <Words>419</Words>
  <Application>Microsoft Office PowerPoint</Application>
  <PresentationFormat>Diavoorstelling (4:3)</PresentationFormat>
  <Paragraphs>24</Paragraphs>
  <Slides>15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18" baseType="lpstr">
      <vt:lpstr>Arial</vt:lpstr>
      <vt:lpstr>Times New Roman</vt:lpstr>
      <vt:lpstr>Standaardontwerp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ruiterjv</dc:creator>
  <cp:lastModifiedBy>Freddy Gerkema</cp:lastModifiedBy>
  <cp:revision>68</cp:revision>
  <dcterms:created xsi:type="dcterms:W3CDTF">2004-09-21T10:26:12Z</dcterms:created>
  <dcterms:modified xsi:type="dcterms:W3CDTF">2026-10-08T12:12:34Z</dcterms:modified>
</cp:coreProperties>
</file>