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2" r:id="rId3"/>
    <p:sldId id="271" r:id="rId4"/>
    <p:sldId id="270" r:id="rId5"/>
    <p:sldId id="269" r:id="rId6"/>
    <p:sldId id="268" r:id="rId7"/>
    <p:sldId id="267" r:id="rId8"/>
    <p:sldId id="266" r:id="rId9"/>
    <p:sldId id="265" r:id="rId10"/>
    <p:sldId id="264" r:id="rId11"/>
    <p:sldId id="263" r:id="rId12"/>
    <p:sldId id="262" r:id="rId13"/>
    <p:sldId id="261" r:id="rId14"/>
    <p:sldId id="260" r:id="rId15"/>
    <p:sldId id="259" r:id="rId16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5733" autoAdjust="0"/>
  </p:normalViewPr>
  <p:slideViewPr>
    <p:cSldViewPr>
      <p:cViewPr varScale="1">
        <p:scale>
          <a:sx n="119" d="100"/>
          <a:sy n="119" d="100"/>
        </p:scale>
        <p:origin x="97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9C863C-5B56-4493-A6D5-E533277732DE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0107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E1A6A5-C78F-465B-86ED-65036C4ADAA1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3551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6729F-C7D8-4BEA-9570-14479A0BACF7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6873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84B51D-32EF-40A7-94E2-59FBBE429CA1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817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73F0DD-0C5D-41F6-B194-D5BBD65848AE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3216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BC536-E368-4452-B64A-C94823AC706F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1227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7130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F46F2B-E3FF-4C95-9C76-96E6ABD58CE5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5313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CC6244-B40B-447F-8ECF-10A39526BB93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5561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0F396-6B11-4B1C-9D2E-84B0CD3AB3F2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379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DC0B00-71FC-4A10-9D07-93D9F86220DD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8612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het opmaakprofiel van de modeltitel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F7FE585-B554-4B9E-B32E-207375204653}" type="slidenum">
              <a:rPr lang="nl-NL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0B800AC9-FE37-742A-2AB0-74371A8A6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CB2C1B4-AE8D-4DC6-7FE8-4BF89CFE5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4495800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686EDD91-BC59-2FB4-A551-AA9152352D0B}"/>
              </a:ext>
            </a:extLst>
          </p:cNvPr>
          <p:cNvSpPr txBox="1"/>
          <p:nvPr/>
        </p:nvSpPr>
        <p:spPr>
          <a:xfrm>
            <a:off x="8428561" y="4700"/>
            <a:ext cx="7120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‘hij’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0B800AC9-FE37-742A-2AB0-74371A8A6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822CF45-87A4-9B0A-0245-D521EB65E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120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0B800AC9-FE37-742A-2AB0-74371A8A6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D7EC6D4-1ABC-4FD8-5EAD-CA7A433E12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42776"/>
            <a:ext cx="8248650" cy="2305050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15EDAA64-351C-06B0-EC89-21BA3124DBFE}"/>
              </a:ext>
            </a:extLst>
          </p:cNvPr>
          <p:cNvSpPr txBox="1"/>
          <p:nvPr/>
        </p:nvSpPr>
        <p:spPr>
          <a:xfrm>
            <a:off x="7204015" y="15007"/>
            <a:ext cx="1928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‘de meisjes’</a:t>
            </a:r>
          </a:p>
        </p:txBody>
      </p:sp>
    </p:spTree>
    <p:extLst>
      <p:ext uri="{BB962C8B-B14F-4D97-AF65-F5344CB8AC3E}">
        <p14:creationId xmlns:p14="http://schemas.microsoft.com/office/powerpoint/2010/main" val="3929430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0B800AC9-FE37-742A-2AB0-74371A8A6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763AB46-B4F8-D6F5-4D2B-62DDDC4F22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4505325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3B6BE3BC-B2E7-22B0-C48F-5B19E12B5370}"/>
              </a:ext>
            </a:extLst>
          </p:cNvPr>
          <p:cNvSpPr txBox="1"/>
          <p:nvPr/>
        </p:nvSpPr>
        <p:spPr>
          <a:xfrm>
            <a:off x="8453995" y="4700"/>
            <a:ext cx="678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‘zij’</a:t>
            </a:r>
          </a:p>
        </p:txBody>
      </p:sp>
    </p:spTree>
    <p:extLst>
      <p:ext uri="{BB962C8B-B14F-4D97-AF65-F5344CB8AC3E}">
        <p14:creationId xmlns:p14="http://schemas.microsoft.com/office/powerpoint/2010/main" val="3822564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0B800AC9-FE37-742A-2AB0-74371A8A6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0987C04-4512-48BC-87E2-132CA3770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768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0B800AC9-FE37-742A-2AB0-74371A8A6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DA14B6C-84CE-D17D-FF88-A0603E3E2A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4505325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3A338713-FCAB-F6CE-B702-A5362D045D79}"/>
              </a:ext>
            </a:extLst>
          </p:cNvPr>
          <p:cNvSpPr txBox="1"/>
          <p:nvPr/>
        </p:nvSpPr>
        <p:spPr>
          <a:xfrm>
            <a:off x="8453995" y="4700"/>
            <a:ext cx="678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‘zij’</a:t>
            </a:r>
          </a:p>
        </p:txBody>
      </p:sp>
    </p:spTree>
    <p:extLst>
      <p:ext uri="{BB962C8B-B14F-4D97-AF65-F5344CB8AC3E}">
        <p14:creationId xmlns:p14="http://schemas.microsoft.com/office/powerpoint/2010/main" val="1268139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0B800AC9-FE37-742A-2AB0-74371A8A6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1A62BD7-A7A3-03E0-DCD9-A5554F438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796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0B800AC9-FE37-742A-2AB0-74371A8A6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1A07C12-BC62-B111-821C-021D5F3A1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4505325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3DB56EBD-6B40-32BA-8EC9-0C1596C762E6}"/>
              </a:ext>
            </a:extLst>
          </p:cNvPr>
          <p:cNvSpPr txBox="1"/>
          <p:nvPr/>
        </p:nvSpPr>
        <p:spPr>
          <a:xfrm>
            <a:off x="8453995" y="4700"/>
            <a:ext cx="678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‘zij’</a:t>
            </a:r>
          </a:p>
        </p:txBody>
      </p:sp>
    </p:spTree>
    <p:extLst>
      <p:ext uri="{BB962C8B-B14F-4D97-AF65-F5344CB8AC3E}">
        <p14:creationId xmlns:p14="http://schemas.microsoft.com/office/powerpoint/2010/main" val="2399402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0B800AC9-FE37-742A-2AB0-74371A8A6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8B3F82A-6004-36FC-C8F0-4549E0B1B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006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0B800AC9-FE37-742A-2AB0-74371A8A6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AA85382-C3C1-DD58-7C9D-B59C98D9DC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4505325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EC5A6781-7AD4-C378-55D5-FAF32E202B3E}"/>
              </a:ext>
            </a:extLst>
          </p:cNvPr>
          <p:cNvSpPr txBox="1"/>
          <p:nvPr/>
        </p:nvSpPr>
        <p:spPr>
          <a:xfrm>
            <a:off x="7204015" y="15007"/>
            <a:ext cx="1928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‘de meisjes’</a:t>
            </a:r>
          </a:p>
        </p:txBody>
      </p:sp>
    </p:spTree>
    <p:extLst>
      <p:ext uri="{BB962C8B-B14F-4D97-AF65-F5344CB8AC3E}">
        <p14:creationId xmlns:p14="http://schemas.microsoft.com/office/powerpoint/2010/main" val="458119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0B800AC9-FE37-742A-2AB0-74371A8A6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623C19D-45E0-7362-20EE-4C71040E6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4505325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BA508C08-04BC-C2E3-753D-E71D79E75A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2194" y="3105884"/>
            <a:ext cx="859611" cy="646232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D3BA8B9D-C71C-AED2-6327-76AD40F128BA}"/>
              </a:ext>
            </a:extLst>
          </p:cNvPr>
          <p:cNvSpPr txBox="1"/>
          <p:nvPr/>
        </p:nvSpPr>
        <p:spPr>
          <a:xfrm>
            <a:off x="8453995" y="4700"/>
            <a:ext cx="678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‘zij’</a:t>
            </a:r>
          </a:p>
        </p:txBody>
      </p:sp>
    </p:spTree>
    <p:extLst>
      <p:ext uri="{BB962C8B-B14F-4D97-AF65-F5344CB8AC3E}">
        <p14:creationId xmlns:p14="http://schemas.microsoft.com/office/powerpoint/2010/main" val="4149648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0B800AC9-FE37-742A-2AB0-74371A8A6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B7215D4-AA33-C7D0-4EF8-3F60DD66E4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4505325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6AA1437E-F268-5940-BB1C-C78E7B6EB69F}"/>
              </a:ext>
            </a:extLst>
          </p:cNvPr>
          <p:cNvSpPr txBox="1"/>
          <p:nvPr/>
        </p:nvSpPr>
        <p:spPr>
          <a:xfrm>
            <a:off x="8453995" y="4700"/>
            <a:ext cx="678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‘zij’</a:t>
            </a:r>
          </a:p>
        </p:txBody>
      </p:sp>
    </p:spTree>
    <p:extLst>
      <p:ext uri="{BB962C8B-B14F-4D97-AF65-F5344CB8AC3E}">
        <p14:creationId xmlns:p14="http://schemas.microsoft.com/office/powerpoint/2010/main" val="1549501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0B800AC9-FE37-742A-2AB0-74371A8A6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D8C5162-DF85-7466-5FA9-257B33E960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765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0B800AC9-FE37-742A-2AB0-74371A8A6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919C7F9-ED8C-827C-FB9C-D1E581320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4438650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E2C456EC-72DA-BC0D-B003-AE0220FA961B}"/>
              </a:ext>
            </a:extLst>
          </p:cNvPr>
          <p:cNvSpPr txBox="1"/>
          <p:nvPr/>
        </p:nvSpPr>
        <p:spPr>
          <a:xfrm>
            <a:off x="8453995" y="4700"/>
            <a:ext cx="678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‘zij’</a:t>
            </a:r>
          </a:p>
        </p:txBody>
      </p:sp>
    </p:spTree>
    <p:extLst>
      <p:ext uri="{BB962C8B-B14F-4D97-AF65-F5344CB8AC3E}">
        <p14:creationId xmlns:p14="http://schemas.microsoft.com/office/powerpoint/2010/main" val="2061530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0B800AC9-FE37-742A-2AB0-74371A8A6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877C28E-0D69-E0FD-78DA-3F7C3737E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710059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742</TotalTime>
  <Words>419</Words>
  <Application>Microsoft Office PowerPoint</Application>
  <PresentationFormat>Diavoorstelling (4:3)</PresentationFormat>
  <Paragraphs>24</Paragraphs>
  <Slides>15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18" baseType="lpstr">
      <vt:lpstr>Arial</vt:lpstr>
      <vt:lpstr>Times New Roman</vt:lpstr>
      <vt:lpstr>Standaardontwerp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ruiterjv</dc:creator>
  <cp:lastModifiedBy>Freddy Gerkema</cp:lastModifiedBy>
  <cp:revision>72</cp:revision>
  <dcterms:created xsi:type="dcterms:W3CDTF">2004-09-21T10:26:12Z</dcterms:created>
  <dcterms:modified xsi:type="dcterms:W3CDTF">2026-10-08T11:56:00Z</dcterms:modified>
</cp:coreProperties>
</file>