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1" r:id="rId3"/>
    <p:sldId id="270" r:id="rId4"/>
    <p:sldId id="269" r:id="rId5"/>
    <p:sldId id="268" r:id="rId6"/>
    <p:sldId id="267" r:id="rId7"/>
    <p:sldId id="266" r:id="rId8"/>
    <p:sldId id="265" r:id="rId9"/>
    <p:sldId id="264" r:id="rId10"/>
    <p:sldId id="263" r:id="rId11"/>
    <p:sldId id="262" r:id="rId12"/>
    <p:sldId id="261" r:id="rId13"/>
    <p:sldId id="260" r:id="rId14"/>
    <p:sldId id="259" r:id="rId15"/>
    <p:sldId id="258" r:id="rId16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35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A5D89A-2CC7-3A58-B70F-22F4B5C0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8FBE8BB-C756-5BEC-0200-60082193C3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39383F7-988D-9E4E-3E96-4F374BF8B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E4044-77A2-431A-A8B3-C9E3F7BC73FB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3A78825-AE50-6348-8A19-E2BBF330B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B2CEA15-1BF6-16CE-0900-615070D33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6991C-1A03-4772-93C4-AD407FFC51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25543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23C968-CFF5-4C44-70A6-3A370DC89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1BE14B2-D4E2-F3CC-9694-E252C2AAA2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A19FABF-FC84-5A6C-F53E-334815E61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E4044-77A2-431A-A8B3-C9E3F7BC73FB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082384F-17FA-F938-8D9B-EC1CEFC5D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32C3E85-EEF6-FA20-D084-D3BACA58C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6991C-1A03-4772-93C4-AD407FFC51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34513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CAD269-66ED-66E9-2F37-64D489E39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87C645A-41B2-1958-87F0-D530909611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318B44E-33F3-4B80-3FED-C58B83256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E4044-77A2-431A-A8B3-C9E3F7BC73FB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1DCBB40-B437-BC3C-01E3-1BBA4C874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3D666D3-358E-C8B7-92C0-35732DDE7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6991C-1A03-4772-93C4-AD407FFC51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712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5F6B43-A01F-B0AC-F834-59B85BC4B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65BD9CB-2B9A-9099-DF93-D08873E65A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13BFD0D-6172-90D8-2759-017B43283A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89487E9-B89F-8C9D-F62E-23DFD333B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E4044-77A2-431A-A8B3-C9E3F7BC73FB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3C52606-71B0-98E1-775F-9653707F2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3208649-B16D-28B7-3B3B-BFC6C9428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6991C-1A03-4772-93C4-AD407FFC51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73111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4479F5-5A53-8CAA-1BB4-CA019B893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951ECCA-6BA6-ACA7-250A-9C06973E5A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407E065-3BEA-564B-41B6-7E59DD96D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735B1D86-D4F2-C2F5-DD3E-C282E16A3B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8DE8CCE2-FEA0-1E45-41A6-FD273B2A71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2DECD6CA-6618-DA44-9602-DCC95AE9C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E4044-77A2-431A-A8B3-C9E3F7BC73FB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7ACE8BED-CC17-8B2B-4396-46FA5A7ED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069F73E1-EC63-2C64-78C8-335EC3F2C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6991C-1A03-4772-93C4-AD407FFC51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3542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C70ACA-1285-F677-C267-162B34FD6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468AA371-3F10-965B-3F86-3DECF27D0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E4044-77A2-431A-A8B3-C9E3F7BC73FB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9EBBE19-777D-73A9-6483-96CBDBF1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5F3D0574-9895-1E83-6A96-493A24C19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6991C-1A03-4772-93C4-AD407FFC51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61886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0D5F1E2C-3261-5A58-0666-590E81D72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E4044-77A2-431A-A8B3-C9E3F7BC73FB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10458CC9-ED16-A2EC-111E-3622E991D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E3EF56E-6879-7E44-0497-A3799737D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6991C-1A03-4772-93C4-AD407FFC51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7324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B5567A-0D64-F998-9ECF-6CE0419B6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A92AF36-124F-6514-14C5-2F9BB3C66B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0B5DD8D-A653-2203-BAF8-D0A794A66C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82971C3-1120-8502-2D11-5D3FEEC1B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E4044-77A2-431A-A8B3-C9E3F7BC73FB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F80FCC9-FAA0-2CA3-CD7F-28151AAEA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18D0AEE-FE02-51C4-16D6-AF2A335AC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6991C-1A03-4772-93C4-AD407FFC51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8484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0FEAFE-5681-ACC5-BB6A-FB7B23972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C34E227D-B4D2-3DDF-E000-CBA76F982D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2B207DE-BAEF-BABB-263F-BA9D8D4529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AA82381-8BEE-8722-2E47-E7D9C0F8F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E4044-77A2-431A-A8B3-C9E3F7BC73FB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D7F9645-4187-997A-132E-A708B49A3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FF5D305-981C-130A-7AF2-37FCF4F6A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6991C-1A03-4772-93C4-AD407FFC51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4791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AA4199-63B5-CA27-848E-8C0D0F5D2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1D20E9AB-406C-A2B4-E524-90B2BD07E1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CE2F72C-7E08-BCA8-2029-8F93D6FD4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E4044-77A2-431A-A8B3-C9E3F7BC73FB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0CAFBF3-49B8-98FC-7E02-EEB8F5E3D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CD823C6-ECD8-F0A9-796A-9840FB6A5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6991C-1A03-4772-93C4-AD407FFC51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6735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E4B8046E-D31E-5784-F35E-42B768304E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B0248BE-454F-BA8F-29D8-9DF2858DF6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25A355D-D070-D1BF-55E7-C43115E26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E4044-77A2-431A-A8B3-C9E3F7BC73FB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7C2A52C-B979-EB09-E763-D6A292BE9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15D08F2-0A60-4FD3-033C-8BB2D6BE1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6991C-1A03-4772-93C4-AD407FFC51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3110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D6180CAD-2563-CC42-CB7E-304C65CAE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493A549-C126-590C-36B2-570949360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D8AED44-10B8-4475-DD4A-DD3CE1BE68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9E4044-77A2-431A-A8B3-C9E3F7BC73FB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F0C010A-5ED5-6C17-A5F0-BAA52825FC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F85AE2D-4662-1CB4-0EAC-25D7D619E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66991C-1A03-4772-93C4-AD407FFC51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2966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3CBAED3B-DCE0-D69F-0EE2-42A251EE7A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000000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3B1D483-8F14-936A-6A83-64A8FD2EBA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66863" y="365084"/>
            <a:ext cx="9058275" cy="4924425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02AC079D-0FC3-3CD8-67A2-19EDFFFCE91E}"/>
              </a:ext>
            </a:extLst>
          </p:cNvPr>
          <p:cNvSpPr txBox="1"/>
          <p:nvPr/>
        </p:nvSpPr>
        <p:spPr>
          <a:xfrm>
            <a:off x="11385476" y="0"/>
            <a:ext cx="8018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nl-NL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‘hij’</a:t>
            </a:r>
          </a:p>
        </p:txBody>
      </p:sp>
    </p:spTree>
    <p:extLst>
      <p:ext uri="{BB962C8B-B14F-4D97-AF65-F5344CB8AC3E}">
        <p14:creationId xmlns:p14="http://schemas.microsoft.com/office/powerpoint/2010/main" val="4237523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3CBAED3B-DCE0-D69F-0EE2-42A251EE7A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000000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860078C-5FB5-E794-324B-FF56D811FD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66863" y="365084"/>
            <a:ext cx="9058275" cy="248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051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3CBAED3B-DCE0-D69F-0EE2-42A251EE7A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000000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A310DC8-F1E3-0BA6-05CB-F43A0BCD3C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66863" y="339244"/>
            <a:ext cx="9058275" cy="2514600"/>
          </a:xfrm>
          <a:prstGeom prst="rect">
            <a:avLst/>
          </a:prstGeom>
        </p:spPr>
      </p:pic>
      <p:sp>
        <p:nvSpPr>
          <p:cNvPr id="3" name="Tekstvak 4">
            <a:extLst>
              <a:ext uri="{FF2B5EF4-FFF2-40B4-BE49-F238E27FC236}">
                <a16:creationId xmlns:a16="http://schemas.microsoft.com/office/drawing/2014/main" id="{70AD5A3F-404F-152B-C5EE-5AFE8803A205}"/>
              </a:ext>
            </a:extLst>
          </p:cNvPr>
          <p:cNvSpPr txBox="1"/>
          <p:nvPr/>
        </p:nvSpPr>
        <p:spPr>
          <a:xfrm>
            <a:off x="9964892" y="0"/>
            <a:ext cx="22220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nl-NL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‘de meisjes’</a:t>
            </a:r>
          </a:p>
        </p:txBody>
      </p:sp>
    </p:spTree>
    <p:extLst>
      <p:ext uri="{BB962C8B-B14F-4D97-AF65-F5344CB8AC3E}">
        <p14:creationId xmlns:p14="http://schemas.microsoft.com/office/powerpoint/2010/main" val="703308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3CBAED3B-DCE0-D69F-0EE2-42A251EE7A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000000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74D973A-69B3-759B-21DF-5E8A2E850E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66863" y="365084"/>
            <a:ext cx="9058275" cy="4933950"/>
          </a:xfrm>
          <a:prstGeom prst="rect">
            <a:avLst/>
          </a:prstGeom>
        </p:spPr>
      </p:pic>
      <p:sp>
        <p:nvSpPr>
          <p:cNvPr id="3" name="Tekstvak 4">
            <a:extLst>
              <a:ext uri="{FF2B5EF4-FFF2-40B4-BE49-F238E27FC236}">
                <a16:creationId xmlns:a16="http://schemas.microsoft.com/office/drawing/2014/main" id="{7CD57875-E424-089A-DCF9-65AA73185D30}"/>
              </a:ext>
            </a:extLst>
          </p:cNvPr>
          <p:cNvSpPr txBox="1"/>
          <p:nvPr/>
        </p:nvSpPr>
        <p:spPr>
          <a:xfrm>
            <a:off x="11426296" y="0"/>
            <a:ext cx="7617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nl-NL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‘zij’</a:t>
            </a:r>
          </a:p>
        </p:txBody>
      </p:sp>
    </p:spTree>
    <p:extLst>
      <p:ext uri="{BB962C8B-B14F-4D97-AF65-F5344CB8AC3E}">
        <p14:creationId xmlns:p14="http://schemas.microsoft.com/office/powerpoint/2010/main" val="3447466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3CBAED3B-DCE0-D69F-0EE2-42A251EE7A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000000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C2F64B51-6749-E0CB-4B8E-1C35266ECB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66863" y="365084"/>
            <a:ext cx="9058275" cy="493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477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3CBAED3B-DCE0-D69F-0EE2-42A251EE7A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000000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323AB92-A323-BAB1-7445-8DB70D5704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66863" y="365084"/>
            <a:ext cx="9058275" cy="4933950"/>
          </a:xfrm>
          <a:prstGeom prst="rect">
            <a:avLst/>
          </a:prstGeom>
        </p:spPr>
      </p:pic>
      <p:sp>
        <p:nvSpPr>
          <p:cNvPr id="3" name="Tekstvak 4">
            <a:extLst>
              <a:ext uri="{FF2B5EF4-FFF2-40B4-BE49-F238E27FC236}">
                <a16:creationId xmlns:a16="http://schemas.microsoft.com/office/drawing/2014/main" id="{D94180BC-4E55-EEF2-02B6-93D8C9EEF1D6}"/>
              </a:ext>
            </a:extLst>
          </p:cNvPr>
          <p:cNvSpPr txBox="1"/>
          <p:nvPr/>
        </p:nvSpPr>
        <p:spPr>
          <a:xfrm>
            <a:off x="11426296" y="0"/>
            <a:ext cx="7617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nl-NL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‘zij’</a:t>
            </a:r>
          </a:p>
        </p:txBody>
      </p:sp>
    </p:spTree>
    <p:extLst>
      <p:ext uri="{BB962C8B-B14F-4D97-AF65-F5344CB8AC3E}">
        <p14:creationId xmlns:p14="http://schemas.microsoft.com/office/powerpoint/2010/main" val="4181885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3CBAED3B-DCE0-D69F-0EE2-42A251EE7A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000000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739F2E2-31DF-2619-2D63-D40ADACDBF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66863" y="365084"/>
            <a:ext cx="9058275" cy="493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617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3CBAED3B-DCE0-D69F-0EE2-42A251EE7A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000000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93A249B-5687-C100-41A9-158FDA5485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66863" y="365084"/>
            <a:ext cx="9058275" cy="4933950"/>
          </a:xfrm>
          <a:prstGeom prst="rect">
            <a:avLst/>
          </a:prstGeom>
        </p:spPr>
      </p:pic>
      <p:sp>
        <p:nvSpPr>
          <p:cNvPr id="3" name="Tekstvak 4">
            <a:extLst>
              <a:ext uri="{FF2B5EF4-FFF2-40B4-BE49-F238E27FC236}">
                <a16:creationId xmlns:a16="http://schemas.microsoft.com/office/drawing/2014/main" id="{EC1C731F-C393-0311-18E9-ECDDBD5629F2}"/>
              </a:ext>
            </a:extLst>
          </p:cNvPr>
          <p:cNvSpPr txBox="1"/>
          <p:nvPr/>
        </p:nvSpPr>
        <p:spPr>
          <a:xfrm>
            <a:off x="11426296" y="0"/>
            <a:ext cx="7617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nl-NL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‘zij’</a:t>
            </a:r>
          </a:p>
        </p:txBody>
      </p:sp>
    </p:spTree>
    <p:extLst>
      <p:ext uri="{BB962C8B-B14F-4D97-AF65-F5344CB8AC3E}">
        <p14:creationId xmlns:p14="http://schemas.microsoft.com/office/powerpoint/2010/main" val="2648921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3CBAED3B-DCE0-D69F-0EE2-42A251EE7A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000000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8ED8511-87C4-109F-3403-6E0655E001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66863" y="365084"/>
            <a:ext cx="9058275" cy="493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10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3CBAED3B-DCE0-D69F-0EE2-42A251EE7A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000000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790C0BC3-AE24-7FFF-C008-855D7F09BF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66863" y="365084"/>
            <a:ext cx="9058275" cy="4933950"/>
          </a:xfrm>
          <a:prstGeom prst="rect">
            <a:avLst/>
          </a:prstGeom>
        </p:spPr>
      </p:pic>
      <p:sp>
        <p:nvSpPr>
          <p:cNvPr id="3" name="Tekstvak 4">
            <a:extLst>
              <a:ext uri="{FF2B5EF4-FFF2-40B4-BE49-F238E27FC236}">
                <a16:creationId xmlns:a16="http://schemas.microsoft.com/office/drawing/2014/main" id="{5D6541F9-9F44-3DB6-9D66-06708ED6D610}"/>
              </a:ext>
            </a:extLst>
          </p:cNvPr>
          <p:cNvSpPr txBox="1"/>
          <p:nvPr/>
        </p:nvSpPr>
        <p:spPr>
          <a:xfrm>
            <a:off x="9964892" y="0"/>
            <a:ext cx="22220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nl-NL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‘de meisjes’</a:t>
            </a:r>
          </a:p>
        </p:txBody>
      </p:sp>
    </p:spTree>
    <p:extLst>
      <p:ext uri="{BB962C8B-B14F-4D97-AF65-F5344CB8AC3E}">
        <p14:creationId xmlns:p14="http://schemas.microsoft.com/office/powerpoint/2010/main" val="4251722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3CBAED3B-DCE0-D69F-0EE2-42A251EE7A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000000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C44DBAE7-1524-EA70-65C2-8831E68AA2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66863" y="365084"/>
            <a:ext cx="9058275" cy="4933950"/>
          </a:xfrm>
          <a:prstGeom prst="rect">
            <a:avLst/>
          </a:prstGeom>
        </p:spPr>
      </p:pic>
      <p:sp>
        <p:nvSpPr>
          <p:cNvPr id="3" name="Tekstvak 4">
            <a:extLst>
              <a:ext uri="{FF2B5EF4-FFF2-40B4-BE49-F238E27FC236}">
                <a16:creationId xmlns:a16="http://schemas.microsoft.com/office/drawing/2014/main" id="{5AF86626-6AF7-4F7B-9358-9B0F30731650}"/>
              </a:ext>
            </a:extLst>
          </p:cNvPr>
          <p:cNvSpPr txBox="1"/>
          <p:nvPr/>
        </p:nvSpPr>
        <p:spPr>
          <a:xfrm>
            <a:off x="11426296" y="0"/>
            <a:ext cx="7617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nl-NL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‘zij’</a:t>
            </a:r>
          </a:p>
        </p:txBody>
      </p:sp>
    </p:spTree>
    <p:extLst>
      <p:ext uri="{BB962C8B-B14F-4D97-AF65-F5344CB8AC3E}">
        <p14:creationId xmlns:p14="http://schemas.microsoft.com/office/powerpoint/2010/main" val="7368307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3CBAED3B-DCE0-D69F-0EE2-42A251EE7A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000000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614E5B9-97BF-CD94-823A-E37839F35C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66863" y="365084"/>
            <a:ext cx="9058275" cy="4933950"/>
          </a:xfrm>
          <a:prstGeom prst="rect">
            <a:avLst/>
          </a:prstGeom>
        </p:spPr>
      </p:pic>
      <p:sp>
        <p:nvSpPr>
          <p:cNvPr id="3" name="Tekstvak 4">
            <a:extLst>
              <a:ext uri="{FF2B5EF4-FFF2-40B4-BE49-F238E27FC236}">
                <a16:creationId xmlns:a16="http://schemas.microsoft.com/office/drawing/2014/main" id="{801BB8C6-2B66-CDD7-6FDA-B7F35FEBE2BD}"/>
              </a:ext>
            </a:extLst>
          </p:cNvPr>
          <p:cNvSpPr txBox="1"/>
          <p:nvPr/>
        </p:nvSpPr>
        <p:spPr>
          <a:xfrm>
            <a:off x="11426296" y="0"/>
            <a:ext cx="7617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nl-NL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‘zij’</a:t>
            </a:r>
          </a:p>
        </p:txBody>
      </p:sp>
    </p:spTree>
    <p:extLst>
      <p:ext uri="{BB962C8B-B14F-4D97-AF65-F5344CB8AC3E}">
        <p14:creationId xmlns:p14="http://schemas.microsoft.com/office/powerpoint/2010/main" val="13677068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3CBAED3B-DCE0-D69F-0EE2-42A251EE7A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000000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E0330E2-FD86-502A-38C7-D0E24F77EF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66863" y="365084"/>
            <a:ext cx="9058275" cy="493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5758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3CBAED3B-DCE0-D69F-0EE2-42A251EE7A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000000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4C3163C-7070-C9D0-BC9B-8F36131796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66863" y="365084"/>
            <a:ext cx="9058275" cy="4857750"/>
          </a:xfrm>
          <a:prstGeom prst="rect">
            <a:avLst/>
          </a:prstGeom>
        </p:spPr>
      </p:pic>
      <p:sp>
        <p:nvSpPr>
          <p:cNvPr id="3" name="Tekstvak 4">
            <a:extLst>
              <a:ext uri="{FF2B5EF4-FFF2-40B4-BE49-F238E27FC236}">
                <a16:creationId xmlns:a16="http://schemas.microsoft.com/office/drawing/2014/main" id="{99A4BA8C-D970-8856-1982-1992E89F8A59}"/>
              </a:ext>
            </a:extLst>
          </p:cNvPr>
          <p:cNvSpPr txBox="1"/>
          <p:nvPr/>
        </p:nvSpPr>
        <p:spPr>
          <a:xfrm>
            <a:off x="11426296" y="0"/>
            <a:ext cx="7617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nl-NL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‘zij’</a:t>
            </a:r>
          </a:p>
        </p:txBody>
      </p:sp>
    </p:spTree>
    <p:extLst>
      <p:ext uri="{BB962C8B-B14F-4D97-AF65-F5344CB8AC3E}">
        <p14:creationId xmlns:p14="http://schemas.microsoft.com/office/powerpoint/2010/main" val="38741633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3CBAED3B-DCE0-D69F-0EE2-42A251EE7A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000000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A328CBF-D227-00C0-34FD-9FF8780559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66863" y="365084"/>
            <a:ext cx="9058275" cy="493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80838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419</Words>
  <Application>Microsoft Office PowerPoint</Application>
  <PresentationFormat>Breedbeeld</PresentationFormat>
  <Paragraphs>24</Paragraphs>
  <Slides>15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19" baseType="lpstr">
      <vt:lpstr>Aptos</vt:lpstr>
      <vt:lpstr>Aptos Display</vt:lpstr>
      <vt:lpstr>Arial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Hans Ruiter</dc:creator>
  <cp:lastModifiedBy>Freddy Gerkema</cp:lastModifiedBy>
  <cp:revision>4</cp:revision>
  <dcterms:created xsi:type="dcterms:W3CDTF">2026-07-22T09:39:59Z</dcterms:created>
  <dcterms:modified xsi:type="dcterms:W3CDTF">2026-10-08T12:15:43Z</dcterms:modified>
</cp:coreProperties>
</file>