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1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59" r:id="rId15"/>
    <p:sldId id="258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E99B33-F77A-B2FA-79AD-CCB5582327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BFA9256-AF83-E56C-423A-8441B8B08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2DFDDF-BDF0-8497-2BE6-30A0A7093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C876A5-797F-4DAC-D6FE-CB801F56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5AFC53-6C3E-CBCF-D505-84136021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92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B6B0E6-646B-7AA2-409C-C215495A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265915-4F37-6FF1-8FBE-B4A37539F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EBD394-A0CE-0C06-1FE3-F6743525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D328A4-570A-B408-2D4F-9B49A1BF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0EBC3F-87A6-5FD7-6797-906271A77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2496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BB6726-654C-F124-DDD9-C1EBF26F3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2A6E6A-852C-3259-913E-034847EA3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8A52CD-3488-2B8B-5FE9-CD0CD01C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9E57DD-D6C2-2A1E-5434-7272E9FE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D11FBF-05C0-E294-4EB2-C8E155F3C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760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C509D-773F-96DC-51B9-002CC64E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4527EB-71E0-5ADF-D991-97DB1D14B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56F9315-F3DA-4AE7-F2FF-0673EF663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CBBDF6-B425-81D5-380D-42E631F26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A4A36F-7DE9-2B72-FA2A-0C715261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81D13D2-8F31-5D38-44A9-03BA5394F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57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B97242-C2C6-D790-4BC9-061D8C84B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0118A87-7DBE-A8CA-4DBF-DC3CFE362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50FCBFD-6B30-D907-E7A1-3804643A1A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641CEA6-6927-73FD-D3F6-03D6FF11D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2137887-00C3-F87B-9EC3-2D15FE496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4EC0668-3A99-C286-E814-13C2AF9E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4997065-B08D-C96B-586D-3160A2C2E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A2863CE-ABB3-661F-1108-66D52FB07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66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B14F19-FEAA-8A60-0E8F-9113B32E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3CCC057-D31E-67E4-EF2B-10027D188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BC5456-E5DA-0A07-7A37-E6B1B933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D9D5CA9-4C9A-2A2B-4439-70764D06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664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E80C381-7640-C454-CBFF-9575692C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48A20B1-70CD-DCA9-27F2-D51B3517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FD4F9A-1E3A-43F4-7271-B7FD44443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89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4275D-E7D5-1F2D-6608-1A3FE5658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7365F0-8A80-CB78-02D8-A2E6A05D1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D68349-1966-6E1C-C2D1-F2665D485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9DC6A28-7659-FCA2-9908-D5350F8D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3FA65B6-BA26-468D-5084-89342EF77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A543B2A-0F2A-C9EE-56FA-49F21267E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1367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4BBDD1-8FF7-1450-B7D0-407E65546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BBD4481-A265-4F46-4646-A9B068F2CD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D1FB604-ACA7-C497-B4D7-0A428FC70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DF89487-0CE9-BCE3-67E2-90179FA0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29D69B0-DCAE-D0BB-BDE2-9B6B2977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AB94A53-48F1-002A-33CE-5D2CEFA60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523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A408F-3515-B13E-2247-9859CA86C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539A7C1-4808-4B23-8354-BAD68A93F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B3E738-CF3C-EBAD-CAA4-B5B250C2A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B1A26C-671A-3688-F4C9-5CFE22747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A25BDF2-A9B1-EDEB-97CA-E8112DDE1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137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5245C0F-26C5-3279-624C-0B96E7525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87ECC07-764D-7A05-137B-43B6FB0F3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90A814-8FEC-0755-4274-3CF30D985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0455-95B8-4EE9-A3C9-A2A790DB81CA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A1D95A-B868-DDCA-F97A-2E070C692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931003-89DD-3430-AA64-2D9DA384B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94D1D-49D1-4543-B81F-26BE757AAFF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323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32CF64-C025-BE68-DA29-62A6595B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BC6247B-9467-60AF-91C7-24C1D8CA87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39D35CB-6381-FB51-24BD-FF9980338A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9E10455-95B8-4EE9-A3C9-A2A790DB81CA}" type="datetimeFigureOut">
              <a:rPr lang="nl-NL" smtClean="0"/>
              <a:pPr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789C95-383D-8644-F871-659FF3C82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F1876E9-46C7-34DA-C299-BB0922B69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EA94D1D-49D1-4543-B81F-26BE757AAFF0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8521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342829E-F8E7-6BCC-442B-59753DE57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24425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96C59FC3-5D3B-ABF3-E3DC-19F462A64B24}"/>
              </a:ext>
            </a:extLst>
          </p:cNvPr>
          <p:cNvSpPr txBox="1"/>
          <p:nvPr/>
        </p:nvSpPr>
        <p:spPr>
          <a:xfrm>
            <a:off x="11376808" y="4700"/>
            <a:ext cx="801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‘hij’</a:t>
            </a:r>
          </a:p>
        </p:txBody>
      </p:sp>
    </p:spTree>
    <p:extLst>
      <p:ext uri="{BB962C8B-B14F-4D97-AF65-F5344CB8AC3E}">
        <p14:creationId xmlns:p14="http://schemas.microsoft.com/office/powerpoint/2010/main" val="423752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8812511-33D0-B52F-8615-32C91C75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46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9809790-60D9-E148-D5DB-FC483FA2D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39244"/>
            <a:ext cx="9058275" cy="251460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8ED58BD1-5EC0-16AF-7865-696126247140}"/>
              </a:ext>
            </a:extLst>
          </p:cNvPr>
          <p:cNvSpPr txBox="1"/>
          <p:nvPr/>
        </p:nvSpPr>
        <p:spPr>
          <a:xfrm>
            <a:off x="9962755" y="4700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111651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A704DE6-4896-9A26-0053-E08CDFE15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0EE081D2-6F18-DBBB-BE9F-7C366969AE80}"/>
              </a:ext>
            </a:extLst>
          </p:cNvPr>
          <p:cNvSpPr txBox="1"/>
          <p:nvPr/>
        </p:nvSpPr>
        <p:spPr>
          <a:xfrm>
            <a:off x="11425792" y="470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1262744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9C77756-E723-D6C9-6E9B-5DDCC01BA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1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07BEBDE-C97D-4D92-53B4-E2A7A4578F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8B0444D8-AB3C-80A7-6447-AA383E5DCBBA}"/>
              </a:ext>
            </a:extLst>
          </p:cNvPr>
          <p:cNvSpPr txBox="1"/>
          <p:nvPr/>
        </p:nvSpPr>
        <p:spPr>
          <a:xfrm>
            <a:off x="11425792" y="470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4265035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38D9DD8-025E-2BD7-558E-630A5F97D1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4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6B4FD7C-715E-3C0C-BD91-0A6DC62CA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DBADC124-613A-8EF0-9FFC-9E53FDE51865}"/>
              </a:ext>
            </a:extLst>
          </p:cNvPr>
          <p:cNvSpPr txBox="1"/>
          <p:nvPr/>
        </p:nvSpPr>
        <p:spPr>
          <a:xfrm>
            <a:off x="11425792" y="470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21665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1607AD8-F09C-836A-3781-A8C3AC782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1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80CA3CB-9441-CFED-4FD1-219A11CB08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BCEA476C-0A25-9C8F-E96D-AEF7381A59A0}"/>
              </a:ext>
            </a:extLst>
          </p:cNvPr>
          <p:cNvSpPr txBox="1"/>
          <p:nvPr/>
        </p:nvSpPr>
        <p:spPr>
          <a:xfrm>
            <a:off x="9962752" y="4700"/>
            <a:ext cx="22220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‘de meisjes’</a:t>
            </a:r>
          </a:p>
        </p:txBody>
      </p:sp>
    </p:spTree>
    <p:extLst>
      <p:ext uri="{BB962C8B-B14F-4D97-AF65-F5344CB8AC3E}">
        <p14:creationId xmlns:p14="http://schemas.microsoft.com/office/powerpoint/2010/main" val="1148906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8CBF84-8A0F-77BD-C6C3-838C693A3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8ED58BD1-5EC0-16AF-7865-696126247140}"/>
              </a:ext>
            </a:extLst>
          </p:cNvPr>
          <p:cNvSpPr txBox="1"/>
          <p:nvPr/>
        </p:nvSpPr>
        <p:spPr>
          <a:xfrm>
            <a:off x="11425792" y="470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7317558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16D59C1-54A9-6B83-A290-33B6F87B1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A1C99769-89BB-F6AE-E79C-0220E564FE3F}"/>
              </a:ext>
            </a:extLst>
          </p:cNvPr>
          <p:cNvSpPr txBox="1"/>
          <p:nvPr/>
        </p:nvSpPr>
        <p:spPr>
          <a:xfrm>
            <a:off x="11425792" y="470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3905454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6274D4F-A759-7130-5D32-D64D841EB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28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6A6F56E-41C1-CD5A-6228-65C84F9C8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857750"/>
          </a:xfrm>
          <a:prstGeom prst="rect">
            <a:avLst/>
          </a:prstGeom>
        </p:spPr>
      </p:pic>
      <p:sp>
        <p:nvSpPr>
          <p:cNvPr id="3" name="Tekstvak 4">
            <a:extLst>
              <a:ext uri="{FF2B5EF4-FFF2-40B4-BE49-F238E27FC236}">
                <a16:creationId xmlns:a16="http://schemas.microsoft.com/office/drawing/2014/main" id="{4CA07681-3B49-9725-0709-77069D0EA231}"/>
              </a:ext>
            </a:extLst>
          </p:cNvPr>
          <p:cNvSpPr txBox="1"/>
          <p:nvPr/>
        </p:nvSpPr>
        <p:spPr>
          <a:xfrm>
            <a:off x="11425792" y="4700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l-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nl-NL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‘zij’</a:t>
            </a:r>
          </a:p>
        </p:txBody>
      </p:sp>
    </p:spTree>
    <p:extLst>
      <p:ext uri="{BB962C8B-B14F-4D97-AF65-F5344CB8AC3E}">
        <p14:creationId xmlns:p14="http://schemas.microsoft.com/office/powerpoint/2010/main" val="1657156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31C9E7CC-2C67-4070-EDE2-F82551B08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3532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Ziek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van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liefde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R.H. Pritchard – ‘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Hyfrydol</a:t>
            </a:r>
            <a:r>
              <a:rPr lang="en-US" altLang="nl-NL" sz="1600" b="1">
                <a:solidFill>
                  <a:srgbClr val="FFFFFF"/>
                </a:solidFill>
                <a:latin typeface="Arial" panose="020B0604020202020204" pitchFamily="34" charset="0"/>
              </a:rPr>
              <a:t>’</a:t>
            </a:r>
            <a:endParaRPr lang="nl-NL" altLang="nl-NL" sz="16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92C22F8-F6B5-5498-2C80-86ABC09FB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66863" y="365084"/>
            <a:ext cx="905827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041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419</Words>
  <Application>Microsoft Office PowerPoint</Application>
  <PresentationFormat>Breedbeeld</PresentationFormat>
  <Paragraphs>24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Ruiter</dc:creator>
  <cp:lastModifiedBy>Freddy Gerkema</cp:lastModifiedBy>
  <cp:revision>6</cp:revision>
  <dcterms:created xsi:type="dcterms:W3CDTF">2026-07-22T09:17:15Z</dcterms:created>
  <dcterms:modified xsi:type="dcterms:W3CDTF">2026-10-08T12:00:13Z</dcterms:modified>
</cp:coreProperties>
</file>