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0929"/>
  </p:normalViewPr>
  <p:slideViewPr>
    <p:cSldViewPr>
      <p:cViewPr varScale="1">
        <p:scale>
          <a:sx n="72" d="100"/>
          <a:sy n="72" d="100"/>
        </p:scale>
        <p:origin x="5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2CF7-D8C9-4099-B3A6-A10A994C752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251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3B21-A9A3-4ADC-8B5F-F5984A3DC9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776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5833-8C1A-47ED-ADD4-13C3F1644D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63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212C-E03A-4C56-AD4E-072635E7482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861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64A01-6432-4BC6-8008-077F9B60650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621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8C3EA-AA94-4A7B-A2BA-386C8F1997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83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48E9-DFDE-4F92-B539-639712465E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90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4340-5D46-4A0E-9287-9A2ABF0732B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48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B5EC-AAA8-46A8-A9F6-D3AACF9A85C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659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CFD2-6242-4312-B827-FD40A361682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821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058-E726-4081-88B9-21A6CCDB253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85976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DB971A-12D8-4514-887F-8EDBD90F94F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3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4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25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6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5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7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8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0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1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6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3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4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5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3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Voor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alles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is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eenuur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gegeven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 (</a:t>
            </a:r>
            <a:r>
              <a:rPr lang="en-US" altLang="nl-NL" sz="1600" b="1" dirty="0" err="1">
                <a:solidFill>
                  <a:srgbClr val="FFFFFF"/>
                </a:solidFill>
                <a:latin typeface="Arial" panose="020B0604020202020204" pitchFamily="34" charset="0"/>
              </a:rPr>
              <a:t>DbdB</a:t>
            </a:r>
            <a:r>
              <a:rPr lang="en-US" altLang="nl-NL" sz="1600" b="1" dirty="0">
                <a:solidFill>
                  <a:srgbClr val="FFFFFF"/>
                </a:solidFill>
                <a:latin typeface="Arial" panose="020B0604020202020204" pitchFamily="34" charset="0"/>
              </a:rPr>
              <a:t>) 	t. J.P. Kuijper; m. C.C. Scholefield</a:t>
            </a:r>
            <a:endParaRPr lang="nl-NL" altLang="nl-NL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Picture 2050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635000"/>
            <a:ext cx="8636000" cy="4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129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312</Words>
  <Application>Microsoft Office PowerPoint</Application>
  <PresentationFormat>Diavoorstelling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 Gerkema</cp:lastModifiedBy>
  <cp:revision>65</cp:revision>
  <dcterms:created xsi:type="dcterms:W3CDTF">2004-09-21T10:26:12Z</dcterms:created>
  <dcterms:modified xsi:type="dcterms:W3CDTF">2026-04-20T14:31:39Z</dcterms:modified>
</cp:coreProperties>
</file>