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71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C664F33-6D40-453B-6CF8-4ECF33C3B8D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E67ED7A-88F2-BA2F-E093-73464F024CA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98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2E5BA3B1-1B37-B9DE-5BFF-39E1887F4B3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56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2EA68F2F-8893-1303-518F-1CE3175E7E7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1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639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8480182-084F-A0A4-05ED-06EB1E8D1B2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4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42BD83E-9C6F-3338-DA84-197D6380200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168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0637A90-C0F0-8D71-21F3-B57D5B3422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931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0E544A5B-DAD8-43C6-DA02-8BA073D2A8F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65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54C7B4D8-CF6B-FEDA-5198-1893D81972B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1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92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5ACF6189-DC5C-5AA4-0141-7329E66E147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536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2309497-61C5-9AB0-2648-88223546435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1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6538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904A8B34-8299-F69F-C566-436950B9042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7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529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Voor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eenuur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gegeven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C.C. Scholefield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0DDFE98-4E09-DF24-43DD-678C695821C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438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41293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312</Words>
  <Application>Microsoft Office PowerPoint</Application>
  <PresentationFormat>Diavoorstelling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2026-04-20T14:31:39Z</dcterms:modified>
</cp:coreProperties>
</file>