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0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7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743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2321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68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603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430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78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444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5035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479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97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64402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7F40B-6BC0-4F48-B7F7-89684E6B09E4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45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A034D8DE-E477-4E6B-9B2A-C456ED538734}"/>
              </a:ext>
            </a:extLst>
          </p:cNvPr>
          <p:cNvSpPr txBox="1"/>
          <p:nvPr/>
        </p:nvSpPr>
        <p:spPr>
          <a:xfrm>
            <a:off x="314036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Vermomd 			                                                                        t: R Roth  m: Peter Sneep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73" y="436855"/>
            <a:ext cx="8846879" cy="46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E0F0704-217F-4BA5-A08C-FB079244AC22}"/>
              </a:ext>
            </a:extLst>
          </p:cNvPr>
          <p:cNvSpPr txBox="1"/>
          <p:nvPr/>
        </p:nvSpPr>
        <p:spPr>
          <a:xfrm>
            <a:off x="314036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Vermomd 			                                                                        t: R Roth  m: Peter Sneep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15" y="406628"/>
            <a:ext cx="8793805" cy="464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1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6F5EB584-3425-42A0-9D9B-AD7BF15BDBB4}"/>
              </a:ext>
            </a:extLst>
          </p:cNvPr>
          <p:cNvSpPr txBox="1"/>
          <p:nvPr/>
        </p:nvSpPr>
        <p:spPr>
          <a:xfrm>
            <a:off x="314036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Vermomd 			                                                                        t: R Roth  m: Peter Sneep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21" y="408308"/>
            <a:ext cx="8770871" cy="462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391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39</Words>
  <Application>Microsoft Office PowerPoint</Application>
  <PresentationFormat>Diavoorstelling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9</cp:revision>
  <dcterms:created xsi:type="dcterms:W3CDTF">2022-02-23T19:38:51Z</dcterms:created>
  <dcterms:modified xsi:type="dcterms:W3CDTF">2026-06-15T13:42:47Z</dcterms:modified>
</cp:coreProperties>
</file>