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2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0" autoAdjust="0"/>
    <p:restoredTop sz="94660"/>
  </p:normalViewPr>
  <p:slideViewPr>
    <p:cSldViewPr snapToGrid="0">
      <p:cViewPr varScale="1">
        <p:scale>
          <a:sx n="61" d="100"/>
          <a:sy n="61" d="100"/>
        </p:scale>
        <p:origin x="60" y="8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279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52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335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873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9520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68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7283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563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056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1239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88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966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C55FBA01-E433-4B67-A01C-C3C475092683}"/>
              </a:ext>
            </a:extLst>
          </p:cNvPr>
          <p:cNvSpPr txBox="1"/>
          <p:nvPr/>
        </p:nvSpPr>
        <p:spPr>
          <a:xfrm>
            <a:off x="1838037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Vermomd 			                                                   Tekst: R Roth      Muziek: Peter Sneep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266A6C5-E9E5-463B-BA54-08078BFC8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202" y="440763"/>
            <a:ext cx="8846879" cy="46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C55FBA01-E433-4B67-A01C-C3C475092683}"/>
              </a:ext>
            </a:extLst>
          </p:cNvPr>
          <p:cNvSpPr txBox="1"/>
          <p:nvPr/>
        </p:nvSpPr>
        <p:spPr>
          <a:xfrm>
            <a:off x="1838037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Vermomd 			                                                   Tekst: R Roth      Muziek: Peter Sneep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517057F-C860-4D5A-A29D-B7FF14A0E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84" y="414445"/>
            <a:ext cx="8793805" cy="464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1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C55FBA01-E433-4B67-A01C-C3C475092683}"/>
              </a:ext>
            </a:extLst>
          </p:cNvPr>
          <p:cNvSpPr txBox="1"/>
          <p:nvPr/>
        </p:nvSpPr>
        <p:spPr>
          <a:xfrm>
            <a:off x="1838037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Vermomd 			                                                   Tekst: R Roth      Muziek: Peter Sneep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71B8D63-FF22-45FD-8418-3ADB428B1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198" y="412217"/>
            <a:ext cx="8770871" cy="462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3918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39</Words>
  <Application>Microsoft Office PowerPoint</Application>
  <PresentationFormat>Breedbeeld</PresentationFormat>
  <Paragraphs>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9</cp:revision>
  <dcterms:created xsi:type="dcterms:W3CDTF">2022-02-23T19:38:51Z</dcterms:created>
  <dcterms:modified xsi:type="dcterms:W3CDTF">2026-06-11T07:46:51Z</dcterms:modified>
</cp:coreProperties>
</file>