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54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7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8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9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0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1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Vanaf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aardse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heuveltop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(WK 191) 	t. A. Maasland;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Evangelische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gezangen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1806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4999"/>
            <a:ext cx="8128000" cy="325356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Vanaf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aardse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heuveltop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(WK 191) 	t. A. Maasland;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Evangelische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gezangen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1806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4999"/>
            <a:ext cx="8128000" cy="325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488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Vanaf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aardse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heuveltop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(WK 191) 	t. A. Maasland;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Evangelische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gezangen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1806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4999"/>
            <a:ext cx="8128000" cy="3253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598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Vanaf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aardse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heuveltop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(WK 191) 	t. A. Maasland;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Evangelische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gezangen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1806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4999"/>
            <a:ext cx="8128000" cy="325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7680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Vanaf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aardse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heuveltop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(WK 191) 	t. A. Maasland;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Evangelische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gezangen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1806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4999"/>
            <a:ext cx="8128000" cy="3253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221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Vanaf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aardse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heuveltop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(WK 191) 	t. A. Maasland;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Evangelische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gezangen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1806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4999"/>
            <a:ext cx="8128000" cy="325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020471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570</TotalTime>
  <Words>120</Words>
  <Application>Microsoft Office PowerPoint</Application>
  <PresentationFormat>Diavoorstelling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2026-03-22T16:48:30Z</dcterms:modified>
</cp:coreProperties>
</file>