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Vanaf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Bladmuziek&#10;&#10;Door AI gegenereerde inhoud is mogelijk onjuist.">
            <a:extLst>
              <a:ext uri="{FF2B5EF4-FFF2-40B4-BE49-F238E27FC236}">
                <a16:creationId xmlns:a16="http://schemas.microsoft.com/office/drawing/2014/main" id="{A36AA5F3-E5DE-55FA-1F6F-0C74B2603D8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3253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Vanaf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0A89E0B3-C4C4-55D0-C068-773F3634D18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325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8488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Vanaf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Bladmuziek&#10;&#10;Door AI gegenereerde inhoud is mogelijk onjuist.">
            <a:extLst>
              <a:ext uri="{FF2B5EF4-FFF2-40B4-BE49-F238E27FC236}">
                <a16:creationId xmlns:a16="http://schemas.microsoft.com/office/drawing/2014/main" id="{0D8D6E43-EEED-0D91-F4C7-BA735E16E2A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3253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8598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Vanaf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564C6D0E-128C-A9E3-FA4C-FCCE2400E5E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325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7680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Vanaf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F88D536C-BF1C-8815-E865-E4A5AFCBDA4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3253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2221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Vanaf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aardse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heuveltop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(WK 191)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Evangelische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gezangen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1806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055F264D-C96C-BB9F-E95E-DD4749EBE56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4999"/>
            <a:ext cx="8128000" cy="325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0020471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120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2026-03-22T16:48:30Z</dcterms:modified>
</cp:coreProperties>
</file>