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E1FCA-F964-2E36-911E-85A2CE353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A79456-77F0-6277-B09F-54CD3917B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B1B319-3896-744A-1EF3-87EFC097F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15EDA2-849A-A8EC-6CF1-ADCCFC84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1833AF-106F-9DD7-357E-9A584A17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586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42AB3-C819-A3E8-F096-E6776668E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151F74D-E666-15D5-BF64-B65489636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CCE4F2-37C3-1B58-F830-4F885AE06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7FAFB1-638F-7A96-5C5D-315AFCA18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36D0C2-C424-9244-0660-389D607B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33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05F3CF6-EB56-3CEE-E672-EA742DE5E8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F62935-2888-9954-C5A6-5C096B235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E75020-43B2-B56A-7533-2BA2692AC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3E23D7-F952-24F8-4F38-E0D524523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07FF53-46E3-FB9F-43F9-9B165D1B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66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ECA60F-88DC-F1C5-3B4F-6C1625C67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5995A5-6D49-72FF-C702-936115012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EE3553-4AE4-D494-EDAE-A89D91280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077A07-2D56-17EC-90CB-4F4A9435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46A2D8-27B6-79E8-AEF7-AF84A259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989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BE5CE-00F0-B4CB-D9CA-E65CAAB13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E3C9DD3-C291-FC05-A17C-4E857B296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9FE3EC-B79F-B0E2-C482-F9FF60C17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B7BC51-4CA9-4B80-C575-17DC6299A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BD10BE-1517-831E-00F1-1FF044BD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682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BA165-E081-0E24-2932-55C4F76BE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A0E5D2-7FDB-627B-4CB8-776534F01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D984DC-69D0-86B7-C47F-6F071B5AD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7FACF1-444B-D555-F3EE-AEDE1E0F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E424FF-9009-86C9-66F9-7B130D686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6F70AE4-440D-6660-2C0D-E1B8B22CA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54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61976B-44FB-3572-1366-C4BA0DE95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A9C90E-5E20-4F6E-C809-2DFE5F146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6FFF764-9AE6-E79F-8997-13459579C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ECFA3BA-17AC-CEDB-C00F-0AE982EC9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D374365-1E27-A5BC-DB85-E4221D9EB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953637-4572-8354-5D36-7D36E6B6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2EB6D01-D38F-780E-9DE4-A46FD8B0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93BAF90-005B-52AB-0F5F-E508428B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269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28EE5-DEEC-9F91-9120-321A963F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A2F527E-71E5-2FC8-B545-F7CCA9A7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6E4F374-F721-6B3C-9616-8FD5044E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85177CB-73EF-6345-B432-900D6AE0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83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7808E9F-8210-EF98-C299-F547D35D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A435867-95C5-4A8F-F0C5-292342970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A2A9641-18EF-2EBB-7771-F3A35B0A0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37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3AA77-E0D5-FB8C-7168-0033678DE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0B5E22-50D5-3967-E3FC-B257D553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191B8D4-9C49-AF3B-AC04-95DD39C8C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BEF63E2-CD1B-4F70-88FF-00D35C216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33CBF6-2C5B-BF09-FB68-3F8586E8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9D37C4-CD3C-1D4D-7190-F862A38C3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34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7F487-24C8-2C60-D368-7704377E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A4965AB-620D-41D5-8B47-80A1B79F5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4E06AC9-BEF5-A2A6-6153-DC1EC8775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E2586F1-BF40-DF36-B3FA-E5393DFE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584086-504F-5F62-7921-E8EFF7AAE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E55F2A8-5D70-D40C-DF9C-F4B20789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0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C228334-5D39-1A4D-065F-95F69551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DAEE68-8B5C-1D6A-79CC-F44CB7575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9DFB20-F3BA-CD8A-F0AB-27C71C3BE2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742835-1691-4212-A537-926940521AFB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204645-5B2D-A724-06FB-21F31F2B5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3DB9D2-4410-9580-3F5C-57FABEAE5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ABCF6B-6CB2-4AA5-8F53-8AD101351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876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A36AA5F3-E5DE-55FA-1F6F-0C74B2603D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6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0A89E0B3-C4C4-55D0-C068-773F3634D18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48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0D8D6E43-EEED-0D91-F4C7-BA735E16E2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6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59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64C6D0E-128C-A9E3-FA4C-FCCE2400E5E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68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F88D536C-BF1C-8815-E865-E4A5AFCBDA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6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22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Vanaf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055F264D-C96C-BB9F-E95E-DD4749EBE56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0204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120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2026-03-22T16:46:48Z</dcterms:created>
  <dcterms:modified xsi:type="dcterms:W3CDTF">2026-03-22T16:48:00Z</dcterms:modified>
</cp:coreProperties>
</file>