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46" autoAdjust="0"/>
    <p:restoredTop sz="90929"/>
  </p:normalViewPr>
  <p:slideViewPr>
    <p:cSldViewPr>
      <p:cViewPr varScale="1">
        <p:scale>
          <a:sx n="72" d="100"/>
          <a:sy n="72" d="100"/>
        </p:scale>
        <p:origin x="12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3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0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158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4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2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04664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74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7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404664"/>
            <a:ext cx="9017000" cy="44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95354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176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67</cp:revision>
  <dcterms:created xsi:type="dcterms:W3CDTF">2004-09-21T10:26:12Z</dcterms:created>
  <dcterms:modified xsi:type="dcterms:W3CDTF">2026-04-22T12:59:07Z</dcterms:modified>
</cp:coreProperties>
</file>