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263" r:id="rId3"/>
    <p:sldId id="264" r:id="rId4"/>
    <p:sldId id="265" r:id="rId5"/>
    <p:sldId id="266" r:id="rId6"/>
    <p:sldId id="267" r:id="rId7"/>
    <p:sldId id="268" r:id="rId8"/>
    <p:sldId id="269" r:id="rId9"/>
  </p:sldIdLst>
  <p:sldSz cx="9144000" cy="6858000" type="screen4x3"/>
  <p:notesSz cx="6858000" cy="9144000"/>
  <p:defaultTextStyle>
    <a:defPPr>
      <a:defRPr lang="nl-NL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646" autoAdjust="0"/>
    <p:restoredTop sz="90929"/>
  </p:normalViewPr>
  <p:slideViewPr>
    <p:cSldViewPr>
      <p:cViewPr varScale="1">
        <p:scale>
          <a:sx n="72" d="100"/>
          <a:sy n="72" d="100"/>
        </p:scale>
        <p:origin x="1284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nl-NL"/>
              <a:t>Klik om de ondertitelstijl van het model te bewerken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802CF7-D8C9-4099-B3A6-A10A994C7526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4325131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F43B21-A9A3-4ADC-8B5F-F5984A3DC978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12877613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845833-8C1A-47ED-ADD4-13C3F1644DCC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8463800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CB212C-E03A-4C56-AD4E-072635E7482B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7986193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F64A01-6432-4BC6-8008-077F9B60650B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0762176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38C3EA-AA94-4A7B-A2BA-386C8F199732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4983807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8248E9-DFDE-4F92-B539-639712465E37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3490127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254340-5D46-4A0E-9287-9A2ABF0732BC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8748816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3EB5EC-AAA8-46A8-A9F6-D3AACF9A85CA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9965954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44CFD2-6242-4312-B827-FD40A3616820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5082173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nl-NL" noProof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786058-E726-4081-88B9-21A6CCDB2537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41885976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/>
              <a:t>Klik om het opmaakprofiel van de modeltitel te bewerken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/>
              <a:t>Klik om de opmaakprofielen van de modeltekst te bewerken</a:t>
            </a:r>
          </a:p>
          <a:p>
            <a:pPr lvl="1"/>
            <a:r>
              <a:rPr lang="nl-NL" altLang="nl-NL"/>
              <a:t>Tweede niveau</a:t>
            </a:r>
          </a:p>
          <a:p>
            <a:pPr lvl="2"/>
            <a:r>
              <a:rPr lang="nl-NL" altLang="nl-NL"/>
              <a:t>Derde niveau</a:t>
            </a:r>
          </a:p>
          <a:p>
            <a:pPr lvl="3"/>
            <a:r>
              <a:rPr lang="nl-NL" altLang="nl-NL"/>
              <a:t>Vierde niveau</a:t>
            </a:r>
          </a:p>
          <a:p>
            <a:pPr lvl="4"/>
            <a:r>
              <a:rPr lang="nl-NL" altLang="nl-NL"/>
              <a:t>Vijfde niveau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Times New Roman" charset="0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Times New Roman" charset="0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94DB971A-12D8-4514-887F-8EDBD90F94FD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U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vraagt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van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mij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geen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grote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dingen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J.P. Kuijper; m.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anoniem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4" name="Afbeelding 3" descr="Afbeelding met tekst, Lettertype, Bladmuziek, lijn&#10;&#10;Door AI gegenereerde inhoud is mogelijk onjuist.">
            <a:extLst>
              <a:ext uri="{FF2B5EF4-FFF2-40B4-BE49-F238E27FC236}">
                <a16:creationId xmlns:a16="http://schemas.microsoft.com/office/drawing/2014/main" id="{1CBE9973-4681-6CCA-99B5-8987902D7302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00" y="634999"/>
            <a:ext cx="9017000" cy="41586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844225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U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vraagt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van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mij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geen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grote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dingen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J.P. Kuijper; m.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anoniem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>
            <a:extLst>
              <a:ext uri="{FF2B5EF4-FFF2-40B4-BE49-F238E27FC236}">
                <a16:creationId xmlns:a16="http://schemas.microsoft.com/office/drawing/2014/main" id="{ACA58348-42AC-D11B-0670-56A611C14C67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00" y="634999"/>
            <a:ext cx="9017000" cy="42190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996215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U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vraagt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van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mij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geen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grote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dingen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J.P. Kuijper; m.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anoniem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4" name="Afbeelding 3" descr="Afbeelding met tekst, Lettertype, nummer, Bladmuziek&#10;&#10;Door AI gegenereerde inhoud is mogelijk onjuist.">
            <a:extLst>
              <a:ext uri="{FF2B5EF4-FFF2-40B4-BE49-F238E27FC236}">
                <a16:creationId xmlns:a16="http://schemas.microsoft.com/office/drawing/2014/main" id="{7423FACA-F2A8-2AB6-A523-3C94F60E159F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00" y="404664"/>
            <a:ext cx="9017000" cy="44483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297491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U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vraagt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van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mij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geen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grote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dingen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J.P. Kuijper; m.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anoniem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4" name="Afbeelding 3" descr="Afbeelding met tekst, Lettertype, Bladmuziek, nummer&#10;&#10;Door AI gegenereerde inhoud is mogelijk onjuist.">
            <a:extLst>
              <a:ext uri="{FF2B5EF4-FFF2-40B4-BE49-F238E27FC236}">
                <a16:creationId xmlns:a16="http://schemas.microsoft.com/office/drawing/2014/main" id="{C5D3D41E-65CF-0DF1-5817-3544A5367813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00" y="634999"/>
            <a:ext cx="9017000" cy="42190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817339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U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vraagt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van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mij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geen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grote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dingen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J.P. Kuijper; m.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anoniem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4" name="Afbeelding 3" descr="Afbeelding met tekst, Lettertype, Bladmuziek, lijn&#10;&#10;Door AI gegenereerde inhoud is mogelijk onjuist.">
            <a:extLst>
              <a:ext uri="{FF2B5EF4-FFF2-40B4-BE49-F238E27FC236}">
                <a16:creationId xmlns:a16="http://schemas.microsoft.com/office/drawing/2014/main" id="{FEE3DF4B-4CDB-5AEB-387B-4E2889298C7F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00" y="634999"/>
            <a:ext cx="9017000" cy="4221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306790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U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vraagt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van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mij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geen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grote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dingen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J.P. Kuijper; m.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anoniem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4" name="Afbeelding 3" descr="Afbeelding met tekst, Lettertype, lijn, Bladmuziek&#10;&#10;Door AI gegenereerde inhoud is mogelijk onjuist.">
            <a:extLst>
              <a:ext uri="{FF2B5EF4-FFF2-40B4-BE49-F238E27FC236}">
                <a16:creationId xmlns:a16="http://schemas.microsoft.com/office/drawing/2014/main" id="{6C62EA4F-30B2-9072-4544-4206E12A3ABE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00" y="634999"/>
            <a:ext cx="9017000" cy="42190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749659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U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vraagt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van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mij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geen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grote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dingen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J.P. Kuijper; m.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anoniem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4" name="Afbeelding 3">
            <a:extLst>
              <a:ext uri="{FF2B5EF4-FFF2-40B4-BE49-F238E27FC236}">
                <a16:creationId xmlns:a16="http://schemas.microsoft.com/office/drawing/2014/main" id="{68E70B89-0FF7-854C-18A1-4EAEBD1A6044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00" y="404664"/>
            <a:ext cx="9017000" cy="44483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20806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U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vraagt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van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mij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geen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grote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dingen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J.P. Kuijper; m.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anoniem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4" name="Afbeelding 3" descr="Afbeelding met tekst, Lettertype, Bladmuziek, nummer&#10;&#10;Door AI gegenereerde inhoud is mogelijk onjuist.">
            <a:extLst>
              <a:ext uri="{FF2B5EF4-FFF2-40B4-BE49-F238E27FC236}">
                <a16:creationId xmlns:a16="http://schemas.microsoft.com/office/drawing/2014/main" id="{C0860F09-54C5-679D-6FFB-32CA222685C0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00" y="634999"/>
            <a:ext cx="9017000" cy="42190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32953545"/>
      </p:ext>
    </p:extLst>
  </p:cSld>
  <p:clrMapOvr>
    <a:masterClrMapping/>
  </p:clrMapOvr>
</p:sld>
</file>

<file path=ppt/theme/theme1.xml><?xml version="1.0" encoding="utf-8"?>
<a:theme xmlns:a="http://schemas.openxmlformats.org/drawingml/2006/main" name="Standaardontwerp">
  <a:themeElements>
    <a:clrScheme name="Standaardontwerp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Standaardontwerp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tandaardontwerp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579</TotalTime>
  <Words>176</Words>
  <Application>Microsoft Office PowerPoint</Application>
  <PresentationFormat>Diavoorstelling (4:3)</PresentationFormat>
  <Paragraphs>8</Paragraphs>
  <Slides>8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2</vt:i4>
      </vt:variant>
      <vt:variant>
        <vt:lpstr>Thema</vt:lpstr>
      </vt:variant>
      <vt:variant>
        <vt:i4>1</vt:i4>
      </vt:variant>
      <vt:variant>
        <vt:lpstr>Diatitels</vt:lpstr>
      </vt:variant>
      <vt:variant>
        <vt:i4>8</vt:i4>
      </vt:variant>
    </vt:vector>
  </HeadingPairs>
  <TitlesOfParts>
    <vt:vector size="11" baseType="lpstr">
      <vt:lpstr>Arial</vt:lpstr>
      <vt:lpstr>Times New Roman</vt:lpstr>
      <vt:lpstr>Standaardontwerp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ruiterjv</dc:creator>
  <cp:lastModifiedBy>Freddy Gerkema</cp:lastModifiedBy>
  <cp:revision>67</cp:revision>
  <dcterms:created xsi:type="dcterms:W3CDTF">2004-09-21T10:26:12Z</dcterms:created>
  <dcterms:modified xsi:type="dcterms:W3CDTF">2026-04-22T12:59:07Z</dcterms:modified>
</cp:coreProperties>
</file>