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13FDC8-8031-BC54-F7AA-9A5204A874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A0DC643-B45A-475E-D45A-991EEA501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7E217E-02C3-95A8-FEB2-2717BF8F7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1A0112-4370-E2C3-ADF0-23D82BA8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BA879E-A6D0-6DAF-343A-0898605B2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816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F3865-0FA0-485E-77B8-A550B3AA3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C0E8AF4-F2B1-4113-A856-E960D16BD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74A4C0F-C24A-6EFF-A636-35BDB2F6A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5E43E5-4895-69A8-80D4-03A686BB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7EB62E-B5AD-5408-9D1C-02A6E698D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74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AE2A114-1A7A-4589-5AE9-462CEBAA1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0E5F5D2-140B-AE3C-54B3-494AB496C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054B2F-8291-1058-9C89-5987394D5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34B0E4-B033-8F6C-A5DB-81CC3437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E48BE2-F50A-25DF-0692-C56FF313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078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B00A75-6766-7A26-9541-614EF4D98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0D9013-F78E-DFE8-623A-9C9DD1121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B3EF71-B1ED-9F5B-A650-3BF4F5DC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62F899-0C3E-A3C8-5B74-3C688E57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CF3952-356B-BC06-A8D4-0313EEB1F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169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CB226B-40AF-8271-EDB8-B684D5D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0DE8A3-6CBF-77F6-3A15-94289FB13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08DCF8-DA84-435C-2F3A-9F78184D3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0BFE77-5484-8935-7E57-5CB2B3003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51BE7A-68F4-EA06-9155-AE89DFB4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56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0139BE-217E-4820-03D7-385358FD2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2E32D7-E4A7-32D5-87AF-5D13ADAA3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CD4A777-8B04-BDAD-4E24-CCA1E0A0A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14BE9B9-DF99-70A1-1B91-37E38865E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E44627-E131-A76D-CAD8-2D6CE45D7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F83AA53-606E-FEE5-16C2-6AABFDD5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129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9F322-D931-ECAE-BBB3-0636CA1A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951FFFF-8EE1-D289-8120-C64A35036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94C934-2D84-81D0-5C3F-DD7413CF8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92E1911-B15A-5A00-2EA0-8F9D1321B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E4B0F2C-C616-D498-E8D5-7F3234DD31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F555231-8774-9146-F29F-57AF9669D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B36AD9D-338C-8384-F2A9-5AF9ADDC4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78906FF-CEDA-FEA0-4210-FFCE4BCE5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94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21AA0-1FFA-45D8-83FA-390461D2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1DC1F77-0D30-BAB8-960B-60417F23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D46FB5B-6BB9-C646-61E2-B298736F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4CB888E-2B8A-8C4A-1556-63A1C7CD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7939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7E5F1DC-5D65-2C85-87E6-232B7126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E3B3F85-B64C-0DEA-A47A-9C0D1F94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806E17-84B6-DAD2-390E-1FA02CC7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948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4B802-1078-8A29-0F1B-219215A87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3AEB95-D2DD-4374-44CF-2B76AEB97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A5FB0E4-70CE-C2AD-593E-7ECCBB945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F88A0D6-75EB-5AEE-35C5-9769D83B1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6CB3FF-83A5-938A-8014-0E29AA3F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7EB9595-6474-535F-587B-9CFE1B5A3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100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D6D40-DC66-9FCF-D7AF-36AA4A61B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22DAD14-1A91-2B37-4207-7E957C83E6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8F80343-E44A-626E-3F60-79E3BB10C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C1DB65-8552-F439-3316-EA7DBAB1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A536D41-1235-5F8E-0979-D32A73C1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D25606-1959-9B0F-8882-780F07843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57012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B5CBAB3-2693-ABF7-61D7-780DBA80D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C2CE33-9706-84C7-B2E4-4F11E222B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D906E5-D533-6DD5-F069-9380EDE0F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0480522-D110-6812-B362-78BED4DD0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926DF4-1963-2906-001C-BAEE6B550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053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8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0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3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0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0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2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62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13588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74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3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79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65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13580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0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9535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2026-04-20T09:44:22Z</dcterms:created>
  <dcterms:modified xsi:type="dcterms:W3CDTF">2026-04-22T12:58:26Z</dcterms:modified>
</cp:coreProperties>
</file>