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0"/>
            <a:ext cx="9017000" cy="31318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31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3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0"/>
            <a:ext cx="9017000" cy="31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31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1206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92</Words>
  <Application>Microsoft Office PowerPoint</Application>
  <PresentationFormat>Diavoorstelling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2026-06-18T17:22:32Z</dcterms:modified>
</cp:coreProperties>
</file>